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4.xml" ContentType="application/inkml+xml"/>
  <Override PartName="/ppt/notesSlides/notesSlide13.xml" ContentType="application/vnd.openxmlformats-officedocument.presentationml.notesSlide+xml"/>
  <Override PartName="/ppt/ink/ink5.xml" ContentType="application/inkml+xml"/>
  <Override PartName="/ppt/notesSlides/notesSlide14.xml" ContentType="application/vnd.openxmlformats-officedocument.presentationml.notesSlide+xml"/>
  <Override PartName="/ppt/ink/ink6.xml" ContentType="application/inkml+xml"/>
  <Override PartName="/ppt/notesSlides/notesSlide15.xml" ContentType="application/vnd.openxmlformats-officedocument.presentationml.notesSlide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67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70" r:id="rId6"/>
    <p:sldId id="271" r:id="rId7"/>
    <p:sldId id="273" r:id="rId8"/>
    <p:sldId id="275" r:id="rId9"/>
    <p:sldId id="266" r:id="rId10"/>
    <p:sldId id="274" r:id="rId11"/>
    <p:sldId id="272" r:id="rId12"/>
    <p:sldId id="262" r:id="rId13"/>
    <p:sldId id="276" r:id="rId14"/>
    <p:sldId id="277" r:id="rId15"/>
    <p:sldId id="265" r:id="rId1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AE4F2"/>
    <a:srgbClr val="45441B"/>
    <a:srgbClr val="1763A1"/>
    <a:srgbClr val="1C79C6"/>
    <a:srgbClr val="FFD3A7"/>
    <a:srgbClr val="FFFF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 autoAdjust="0"/>
    <p:restoredTop sz="93325" autoAdjust="0"/>
  </p:normalViewPr>
  <p:slideViewPr>
    <p:cSldViewPr>
      <p:cViewPr varScale="1">
        <p:scale>
          <a:sx n="74" d="100"/>
          <a:sy n="74" d="100"/>
        </p:scale>
        <p:origin x="107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2-23T12:23:39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3757 11645 389 0,'0'0'14'0,"0"0"-10"0,0 0 4 0,0 0 4 0,0 0 0 0,0 0 1 16,0 0 1-16,0 0 7 0,0 0 6 16,0 0 8-16,80 6 9 0,-67-6 4 0,0 0 9 15,2 0 2-15,0 0-2 0,-3-1 1 0,5 1-2 16,-4-2-3-16,4 2-1 0,-5 0-7 0,5 0-5 16,-4 0-6-16,5 0-9 0,-4 0-4 0,4 2-6 15,-4-1-4-15,4 1 0 0,-2 0-3 0,-1 0 5 16,3 0 1-16,0-1 2 0,1 0 2 15,-1-1-1-15,5 1 1 0,-3-1-2 16,1 2 1-16,-1-1-2 0,-3-1-2 0,3 0-1 16,0 1-3-16,0-1-2 0,1 0-2 0,3 0 0 15,-3 0-1-15,3 0 1 0,2-1-1 0,0-2-2 16,3 1 0-16,-1 1 0 0,1-1 0 16,0-1 3-16,-1 1 0 0,1 0-2 0,4-1 1 0,-1 1-2 15,2 0 1-15,-1 1 0 0,-1-2 0 16,3 2 4-16,-1 0-3 0,-1 1 3 0,4-1 2 15,-2 1-3-15,1 0 6 0,-3 0-2 0,2 0 1 16,-2 0 2-16,0 0 0 0,-1 0-2 0,4 0-1 16,-3 1-1-16,3 0-3 0,-2-1-1 15,-1 1-1-15,3 0-2 0,-2 2 0 0,3-2-1 16,-2 0 1-16,2 1-2 0,0-1 2 0,0 1-2 16,0-1-2-16,-2 1 2 0,2-1-1 15,0 2 1-15,-1-1-1 0,-4 0 1 0,4 1-1 16,-2-2 0-16,0 1 2 0,2-1-3 0,-2 0 3 15,3 1-3-15,-4 2 0 0,4-3 3 16,-4 1-1-16,4-1 1 0,-3 0 0 0,2 1-1 16,0-1 0-16,-2 0 1 0,3 0 0 0,-1 0-1 15,-1-1 0-15,3 0 0 0,1 0-1 0,-2 0-1 16,1 0 1-16,-1-1-1 0,4 0 1 0,-1-3 1 16,-2 2-1-16,3 0-1 0,-1-3 0 0,1 2 1 15,2-1-1-15,-1 0 2 0,1-1 1 16,2 1-1-16,0-1-1 0,1 2-1 0,2-2 0 15,0 0 0-15,-4 1 1 0,2-1 0 0,-1 0-2 16,-2 2 2-16,2-1-2 0,0 0 2 0,-2 1 0 16,0 1-2-16,2-1 1 0,-3 1 0 15,1 1 2-15,0 0 0 0,1-2 1 0,-2 2-2 16,1-1 1-16,2 1-1 0,-1-2 0 0,-4 2 0 16,3-1 0-16,-2 1 1 0,0-1-4 0,2 1 2 15,-2 1-1-15,0-1-2 0,1 0 4 16,1 1-5-16,-1-1 4 0,-1 1 1 0,0 0-3 15,1 0 2-15,-1 0-1 0,1 0 2 16,-2 0-2-16,0 0 1 0,-1 0 0 0,0 0 0 16,-2 0 0-16,-2 1-1 0,1 0 1 0,0 1-3 15,1 0 2-15,-5 0-2 0,1-1-3 0,1 1 1 16,-3 0-1-16,0-1 2 0,0 0 1 0,1 1 1 16,0-1-1-16,-1 1 1 0,0-1 1 15,-1 0-1-15,1 0 2 0,0-1 0 0,1 1-2 16,-1 0 1-16,2 1 3 0,-2-2 0 0,1 1-2 15,0-1 4-15,0 0-6 0,0 0 4 0,2 1-1 16,1-1-4-16,-3 0 2 0,5 0-2 0,-4 0 3 16,2 0 0-16,0-1 5 0,-2 0-3 15,3 1 0-15,-3-2 3 0,-2 2-4 0,1-1 4 16,-1 1 1-16,0-1-1 0,1 1-2 0,-1 0 1 16,-1 0 0-16,-1 0-3 0,0-1 6 15,0 1-5-15,2-1 0 0,-1 1-1 0,0-1-2 0,1-1 3 16,0 1-1-16,1 0 0 0,-1 0-1 15,3-1 4-15,-2 0 2 0,0 0-1 0,1 0 2 16,2 1-4-16,-3-2 0 0,1 2 2 16,-3-1 2-16,2-1-2 0,1 2-1 0,-1-1 2 15,1 0-3-15,-1 1 2 0,-2-3 3 0,1 2-4 16,-2-1 0-16,0 0 0 0,-2 1 0 0,3 0-2 16,-1-1 3-16,3 1-3 0,-1-1 0 0,-2 0 0 15,2 1-2-15,-2 0 2 0,0 1-2 0,-5-1 2 16,4 1 2-16,-4 0-1 0,3 0 2 15,-4 0 0-15,3 1-1 0,-2-1 1 0,1 1 0 16,-1 0 1-16,-3-2 3 0,6 2-3 0,-3 0-1 16,4-1 1-16,-3 1-3 0,2-1 3 0,0 0 1 15,0-1-1-15,1 0 1 0,0 0-1 16,0 1-1-16,-2 0 1 0,4-2 1 0,-2 2-3 16,0 0 0-16,-3 1 0 0,4-1 0 0,-2 0 3 15,-2 0 1-15,3-1 0 0,-3 1-2 16,4 1 4-16,-2 0-2 0,-3 0 2 0,4-1 0 15,-4 1-3-15,4 0 0 0,-3 0-2 0,1 0 2 16,1 0-1-16,-2 0-3 0,3 0 5 0,-1 0-6 16,-3 0 4-16,-1 0-1 0,0 0-3 15,-1 0 2-15,-1 0 0 0,-1 1-1 0,-2 0 2 16,-1 1 0-16,1-1-2 0,-2 0 1 0,-2 1 0 16,-1-1-2-16,-2 2 0 0,1-1 0 0,-3-1 0 15,0 0 1-15,-1 1 0 0,-1 0 0 0,-1-1 1 16,2 0-1-16,0 0 0 0,0 2 0 0,1-2 3 15,1 0 2-15,0 1 1 0,3 0 1 16,-2-1 1-16,-1 1-2 0,3-1 1 0,-2 2 1 16,2-2-3-16,-3 0 1 0,2 0-1 0,-3-1 1 15,-1 1 0-15,1-1 3 0,0 0-1 0,-1 1-4 16,-4-1 0-16,1 0-4 0,-3 0-1 16,-1 0-3-16,-1 0-7 0,0 0-23 0,-1 0-77 15,-4 0-117-15,-2 3-99 0,-2-2 4 0,3 0-462 16</inkml:trace>
  <inkml:trace contextRef="#ctx0" brushRef="#br0" timeOffset="2667.55">3881 11623 0 0,'0'0'210'0,"0"0"-60"0,0 0-111 0,0 0-24 15,0 0-8-15,0 0 0 0,0 0 2 0,0 0-6 16,0 0 1-16,0 0-2 0,0 0-3 16,0 0 1-16,-31-7 3 0,35 5 6 0,5-1 0 15,1-2 5-15,1 0-1 0,5 1 2 0,-4-1 1 16,7 0 4-16,-4 1 3 0,4 0 5 0,0 2 4 16,1 0-1-16,0 0 2 0,0 2-6 0,-1 0-3 15,1 0 1-15,1 3-3 0,-1 1 1 16,1 1-4-16,1 1-6 0,-1 0-4 0,4 1-2 15,-2 0-1-15,0-2-2 0,-2 2 3 0,5-1 2 16,-3-2 3-16,5 1 3 0,-3-1 3 16,4 0 2-16,-1-2 3 0,2 1-1 0,0-2-2 15,1-1-1-15,1 0-3 0,-1 0 3 0,3 0 2 16,3 0 1-16,-2-1 2 0,1 0-1 0,-3-2-1 16,4 1-2-16,-4 0-1 0,4 1-1 15,-3 1-1-15,2 0-1 0,-1 0-4 0,1 0 1 16,-2 0-4-16,-2 0-2 0,3 0 1 0,0 0-4 15,-2 0 1-15,4 0-1 0,-3 0 0 16,3 1 0-16,-2 0 1 0,0 1-2 0,-1 0 0 16,3 0 0-16,0 0 0 0,1-1 1 0,3-1 0 15,0 0 0-15,4 0 1 0,0 0-1 0,-1-2 2 16,3-2-1-16,0 1-1 0,-2-2-1 16,3-1-1-16,-1 2-1 0,-1-1 1 0,0 0 1 15,0 1-1-15,1 0 8 0,-3-1-1 0,2 0 2 0,0 2 2 16,-1-2-6-16,1 2 3 0,-2-1 0 15,-2 1-2-15,-2 2 3 0,0-2-5 0,-2 3 0 16,0-1-3-16,-1 1-1 0,2-1 0 0,1 1-1 16,-2-1 0-16,2 1 1 0,0-1-4 15,0 1 3-15,0 0 0 0,1 0-2 16,-1 0 3-16,0 0-2 0,2 0-1 0,-1 0 4 0,1 0-2 16,2 0 2-16,-4 0-2 0,-2 0 0 0,1 0-1 15,-1 0-2-15,0 1 4 0,0 0-2 0,1 0 3 16,0 0 1-16,-2 0-2 0,2 1 4 15,-1 0-3-15,1-1 0 0,-1 0-3 0,0-1-2 16,1 0 3-16,0 1 0 0,0-1 2 16,1 0-1-16,1 0 0 0,-3 0-1 0,0 0 1 15,2 0 1-15,-3 0-1 0,-1 0-1 0,1 0-1 16,-2 0 1-16,3 0 0 0,-2 2-1 16,1-2-2-16,2 0 2 0,-2 0 1 0,3 0 1 0,-2 0 3 15,1 0-2-15,1-3 0 0,2 1 0 0,-1 0-3 16,0-1 2-16,2 0 0 0,-1-1 1 15,0 2 0-15,0-1 0 0,-1 0-1 0,-1 0 1 16,2 0-1-16,-1 1 0 0,-2 0 2 0,-1 1-1 16,-1 0 3-16,1 0 2 0,0 0 0 15,-4 1 0-15,1-2-2 0,1 2 1 0,-3 0 1 16,2 0-1-16,-3 0 1 0,0 0 2 0,-2 0-3 16,-1 0 0-16,0 0 0 0,-4 0-1 0,4 0 3 15,-2 0-1-15,-2 0 1 0,3 0-1 0,-2 0-1 16,0 0-1-16,3 0-2 0,-4 2 0 0,2-2 0 15,1 0 0-15,2 0 1 0,0 0-1 16,1 0-1-16,0-2 2 0,1 1-2 16,-1-1 1-16,1 1 0 0,-1 0 0 0,0-2-1 15,0 2 1-15,-2 1 1 0,1-1-1 0,0 1 0 16,-3 0 2-16,-2 0-3 0,3 0 2 0,-2 0 0 16,0 0-3-16,1 0 1 0,-2 0 0 15,3 2-3-15,-2 0 0 0,0-1 4 0,1 0-3 0,-2-1 2 16,2 0 1-16,1 1-6 0,0-1 4 15,2 0 0-15,0 0-1 0,0 0 0 0,0 0 0 16,1 0-1-16,0 0 0 0,0 0 2 0,3 0-3 16,-3 0 2-16,-1 0-1 0,0 0 0 0,-3 0 2 15,1-2-2-15,2 1 1 0,-3-1-2 16,-1 2 2-16,3-1 0 0,-2 1 0 0,-3-1 0 16,4 1 0-16,-4-1 0 0,3 0-1 0,-4 0 2 15,2-1-1-15,-2 1 0 0,0 0 2 0,-1 1-3 16,-2-1 3-16,4 0-1 0,-3 1-2 15,-1-1 1-15,1 1 1 0,-1-2 0 0,-1 2 1 16,4-1 1-16,-1 1-2 0,0-1-2 0,-1 0 2 16,1 1 0-16,1-1 0 0,-2 0 1 15,0 1 1-15,0-2-3 0,0 1 3 0,-1 0 2 16,1 0-2-16,-2 0 1 0,3 0-1 0,-1-1 1 16,-2 1-1-16,3 0 2 0,-2-1-3 0,-1-1-1 15,0 2 2-15,0-1-1 0,-3 1 2 0,3 1 0 16,0-1-1-16,1 1-2 0,0 0 0 0,-1-2 0 15,0 2-1-15,-4 0 3 0,5 0-3 16,-3 0 2-16,-3-1 0 0,4 1-1 0,-5 0 1 16,4-1 0-16,-4 1-1 0,2 0-1 0,0 0 3 15,-3-2-2-15,4 2 2 0,-2 0 1 0,2 0-1 16,-3 0 1-16,4 0-1 0,-3 0 2 16,4-1 0-16,-5 1-1 0,5 0 3 0,-3-1-5 15,1 0 5-15,-3 1-3 0,4-1-1 0,-5 1 1 16,4-1 1-16,-3 1 3 0,0 0-3 15,2-2 2-15,-1 2-3 0,-2-1 0 0,3 0 1 16,-2 1 4-16,-3-1-3 0,3 0 0 0,-3 1 0 16,3-1-7-16,-4 1 6 0,1-2 0 0,-3 2-1 15,2-1 5-15,0 1-6 0,-2 0 2 16,-2 0-2-16,1 0 0 0,-2 0-2 0,0 0 0 16,0 0 2-16,-2 0-3 0,-1 0 1 0,-1 0-1 15,0 0-1-15,0 0-3 0,0 0 3 0,0 0 1 16,0 0-5-16,0 0 4 0,0 0-13 0,0 0-13 15,0 0-18-15,0 0-33 0,0 0-42 16,-3 4-81-16,-5-1-130 0,6 2-42 0,-3-3-669 0</inkml:trace>
  <inkml:trace contextRef="#ctx0" brushRef="#br0" timeOffset="23884.05">4491 10789 482 0,'0'0'16'0,"0"0"-3"0,0 0 8 16,0 0 21-16,0 0 25 0,0 0 24 0,0 0 11 16,0 0-13-16,0 0-19 0,0 0-22 0,0 0-19 15,0 0-3-15,-40-84-3 0,31 80 1 16,-2 0 9-16,1 1 4 0,-3 1 4 0,-2 1-5 15,2 0-10-15,-5 1-13 0,2 0-9 0,-2 3-3 16,-2 1-2-16,0 2 2 0,-3 1 0 0,-2 0-2 16,1 2-1-16,-4 1 1 0,4 0-1 15,-4 0-6-15,-1 3 2 0,3 0-5 0,-3 2-1 16,0 0 4-16,0 1-2 0,-1 0 2 0,1 1 0 16,3 0 1-16,0 2 1 0,-3-1 4 15,7-1-1-15,0 1 2 0,1-1-2 0,5-1-2 0,3-1-1 16,3 0-4-16,3-1-1 0,4 0 0 15,0-1 0-15,-1 1 3 0,2 1 2 0,2 0 1 16,0 0-1-16,0 0 2 0,6 0 1 0,-2 0 1 16,3 1 1-16,1-1-1 0,0 1-1 0,4-1 0 15,-2 0-1-15,2 0 0 0,0 2 0 0,1-2-1 16,3 3-2-16,-3 0 3 0,4 0-1 16,-2 1-2-16,5-1 1 0,1-1-3 0,5 1 0 15,-2-3 4-15,5-1 0 0,1-3 2 0,2 1 4 16,5-1-3-16,-2-2 2 0,4 1 0 15,1-3 0-15,3-1 4 0,2-1 0 0,0-1 3 16,-2 1 1-16,5-1-2 0,-1-1 0 0,-1 2-2 16,3-2-2-16,0 1 0 0,0-1 2 15,0 0-1-15,-1 0 1 0,5-1-2 0,0 1-1 16,0-2-2-16,-1 1 0 0,0 0 0 0,-1-1-1 16,-1 1-2-16,1 0 1 0,0 0-1 0,-1-1 0 15,2 0 1-15,-1 0 1 0,-1 1 1 0,1-1 1 16,3 1 1-16,-6-1-1 0,3 0 2 0,-2 2-2 15,0-2-2-15,-2 1 0 0,-1 0 0 16,-2 0-1-16,4 0 0 0,0-1 2 0,-3 0-3 16,5 0 4-16,0-1 2 0,2 2-2 0,-1-2 4 15,4 0-1-15,0 0-2 0,4 0 0 0,-3 0 0 16,1-2-2-16,0 2 0 0,-2 0 0 16,1 0 1-16,0 0 0 0,-1 0 1 15,1 2 1-15,-2 0-3 0,0 0 4 0,2 2-1 0,0-2-1 16,2 2 2-16,0-2-2 0,0 1 1 0,-1 0-1 15,0-1-1-15,-1 1-1 0,1-1 0 16,1 1 2-16,0 0-4 0,0-2 5 0,3 2 2 16,0-1-2-16,0-1 4 0,-1 0-3 0,3-1-1 15,-3 1 0-15,1-1 1 0,-3 2-3 16,-1-2-1-16,1 1 0 0,-2-1-2 0,0 1 3 16,0 0 0-16,-1 1 2 0,-1 0 0 0,4 0 1 15,-4-1 0-15,3 0-2 0,-3 1 2 0,1 1-2 16,0-1 1-16,1-1-2 0,-2 2 0 0,-1-2 0 15,3 0-3-15,-1 0 3 0,-1-1 0 0,3 1 2 16,0-1 0-16,-1 0-1 0,0 0-1 16,0 0 1-16,-4 0-1 0,3 0 0 0,-1 0 3 15,-2-2-4-15,3 0 1 0,1 0 2 0,-2 0-2 16,3 0 5-16,-3-1-2 0,4 1-1 0,-4 0-1 16,3 1-1-16,-4 0 2 0,-2-1-2 15,-1 2 2-15,-2 0-3 0,-1 0 0 16,1 0 1-16,-3 0-1 0,2 0 2 0,-5 0-1 15,4 2 2-15,-3 0-4 0,-2 0 0 0,0 0 0 16,0 1-3-16,0-1 5 0,0-1-3 0,1 2 2 16,0-2-1-16,-3 0 0 0,2 1 0 0,-2-1-3 15,0 2 1-15,2-2 0 0,-2 0 1 0,0 1 1 16,-3-1-2-16,3 2-7 0,1 0 2 16,-2-2-2-16,1 1 0 0,2-1 8 0,-5 1-6 15,3 0 3-15,2 0-1 0,-3-1 0 0,-2 2 5 16,2-2-3-16,-2 0 1 0,-1-1-4 15,1 1-1-15,-3 0 0 0,0 1-3 0,0-2 1 16,3 0-2-16,-4 1-2 0,4-1-7 0,-3 0 3 0,1 0-4 16,2 0 4-16,-3 0 6 0,0 0-9 15,2-3 1-15,-2 1-5 0,0-1-4 0,4-2 6 16,-3 0 4-16,5 1 6 0,-2-4 4 0,-2 1 6 16,3-1 1-16,-3 0 0 0,2-1 1 15,1 0-3-15,-3 0 3 0,1 0 0 0,-2-1 2 16,-2-1-1-16,1 1 2 0,0-2 1 15,-2 2-1-15,-1 0 3 0,-4 0 0 0,2-2 3 16,-3 1 4-16,-1 0 4 0,-3 0 5 0,0-1 4 16,-1 2 7-16,-2-1 3 0,-2 1 8 15,2 0 9-15,-3-2-3 0,1 2 2 0,0-3-6 0,-3 0-6 16,2 1-7-16,-1-1 1 0,-2 2-8 16,-1-1 2-16,0-1 4 0,-1 2 1 0,-2-1 6 15,0 0 2-15,-4-1-1 0,1 2-3 0,-1-2 1 16,-3 1-6-16,-1 0-5 0,0-1 0 0,-1 1-9 15,-6-3-2-15,3 2-3 0,-4 0-5 16,-2 1 2-16,0-1 7 0,0 1 5 0,0 1-1 16,-1 0 1-16,1 0-7 0,0 1-6 0,-2-1-1 15,0 2-4-15,-3-2 0 0,2 1-1 0,-3 0 5 16,1 0-4-16,-4-1 0 0,5 1 0 16,-5-2-7-16,-1 2 2 0,-6-1-1 0,2-1-1 15,-5 2-2-15,-2-2 1 0,-5 1-1 0,-1 2-3 16,-5-1-2-16,-3 1-3 0,0 0-1 0,-4-1-3 15,-2 2 0-15,-2 1-5 0,-1-2-3 0,-1 3-1 16,-5-3-4-16,-1 4 5 0,0-1-1 16,0 0 4-16,-2 1 3 0,-4-1 4 15,2 2 5-15,-5 0 3 0,0-1 7 0,-2 0 0 0,-1 1 2 16,-5 0 2-16,0 1-2 0,1-1 0 0,-5 2 2 16,1 0-5-16,-1-2-1 0,-2 2 5 15,-3-2-2-15,5 1 2 0,-6-1 3 0,3 2-7 16,-2-1 1-16,2-1-2 0,-1-1-2 0,0 0 0 15,1 1 1-15,-3-1 3 0,4 0-1 0,-4 1 2 16,-1-3-1-16,5 2-1 0,-1 0 0 16,2 1 2-16,-2 1 3 0,2-2-4 0,2 0 5 15,-4 2-4-15,0 1-3 0,1-2 5 0,1 3-5 16,-2 0 4-16,0 0 1 0,1 0 1 0,0 1-2 16,0 0 0-16,0 0 2 0,3 0-5 0,-1 0 4 15,1 0-3-15,2 0 2 0,2-2 0 16,0 1 2-16,1 0 1 0,-1 0-2 15,2 0 3-15,-2 0-3 0,2 1 2 0,0-2 0 16,0 2-1-16,4 0 1 0,-2 0 0 0,0 0 2 16,1 0-5-16,-1 0 6 0,-1 0-4 0,-1 0-2 15,0 0 3-15,2 0-3 0,2 0 2 0,-1 2-2 16,0-1 3-16,4 1-1 0,1 0 1 0,-2 1 2 16,1 0-3-16,1-1 2 0,-1 1-1 0,-2 0 0 15,6 1 3-15,-3-1 0 0,4 0 1 16,2 0 3-16,0-2-1 0,3 1 0 0,3-1-1 15,-3 0-4-15,3 0-1 0,-3 1 1 0,2-2 0 16,-1 0 4-16,3 0-2 0,-2 0 4 0,3 0 2 16,3 0-1-16,0 0 5 0,2 0-6 15,4-2 1-15,1 0-2 0,1 0-1 0,2-2 4 16,2 1-2-16,-2-1 1 0,6-1 0 0,-3-1 1 16,4 1 0-16,-1-2 3 0,2-2 4 0,3 1 1 15,-1 1 4-15,1 1 4 0,0-1 3 0,-1 1 1 16,1 1 1-16,-1 2-7 0,0-1-1 15,0 2-2-15,1 1-5 0,-2 1-2 16,1 0-6-16,-1 0-2 0,-1 2-3 0,0 3-4 16,-3 2 2-16,-1 1-4 0,-3 1 1 0,-3 1 1 15,-5 2-2-15,1 1-2 0,-3-1 0 0,-2 2-5 16,-1 0-6-16,2 2-8 0,-2-1-15 0,1 0-21 16,2 1-29-16,0 1-33 0,8 1-33 0,6-2-53 15,6 0-44-15,8-1 19 0,10-5 4 16,3-3-277-16</inkml:trace>
  <inkml:trace contextRef="#ctx0" brushRef="#br0" timeOffset="24584.44">3453 11303 423 0,'0'0'33'16,"0"0"20"-16,0 0 40 0,0 0 37 0,0 0 20 16,0 0-1-16,0 0-18 0,0 0-19 0,0 0-23 15,-139 50-15-15,104-33-11 0,-8 1-4 16,-2 4 7-16,-6 3-2 0,-7 0-1 0,-5 5-5 16,-7 2-2-16,-2 2-4 0,-9 6-2 0,-2 0-4 15,-1 3-15-15,-4 1-6 0,1 1-13 16,1 1-10-16,-3 1 0 0,3 0-4 0,-3 0-1 15,1-1-1-15,4-1 2 0,4-3-2 0,8-2 1 16,10-4 1-16,7-6-3 0,11-6-1 0,10-3-13 16,6-6-16-16,9-4-31 0,11-4-59 15,4-3-69-15,4-3-48 0,12-1-52 0,8-4 21 16,8-6 72-16,-3 1-226 0,-9 1 248 0</inkml:trace>
  <inkml:trace contextRef="#ctx0" brushRef="#br0" timeOffset="24892">3154 11644 333 0,'0'0'65'16,"0"0"-33"-16,0 0 60 0,0 0 55 0,0 0 33 15,0 0 19-15,0 0-32 0,0 0-27 0,0 0-22 16,0 0-18-16,0 0-18 0,0 0-11 15,0 0-6-15,0 0-16 0,-36-39-5 0,20 39-13 16,-4 5-9-16,-2 1-3 0,-9 4 0 0,-1 2 5 16,-8 3 5-16,0 3 7 0,-3 4 5 15,-6 3 6-15,-2 1 3 0,-8 4-3 0,2 3-4 16,-4 4-10-16,-3 2-10 0,1 4-6 0,-6 2-10 16,4 2-7-16,-3 3-9 0,3 0-10 0,-3 1-10 15,1-3-15-15,3-1-31 0,1-2-57 0,9-1-82 16,4-3-135-16,4-3-50 0,17-11-193 0,13-10 82 15</inkml:trace>
  <inkml:trace contextRef="#ctx0" brushRef="#br0" timeOffset="25373.43">397 13157 1667 0,'0'0'-77'0,"0"0"64"15,0 0 29-15,0 0 56 0,0 0 29 0,0 0-15 16,13 151-19-16,-6-104-14 0,-2 5-19 0,1 3-13 16,-2 5-12-16,-2 4-11 0,-2 0-5 0,0 2-7 15,-2 1-11-15,-5-2-10 0,-3-2-8 16,2-1-4-16,-3-3-5 0,-1-2-14 0,0-7-16 16,-1-3-47-16,3-7-75 0,-1-5-72 0,5-5 2 15,1-9 17-15,3-8-266 0</inkml:trace>
  <inkml:trace contextRef="#ctx0" brushRef="#br0" timeOffset="25671.64">307 13446 1652 0,'0'0'13'0,"0"0"51"0,0 0 15 0,0 0 11 16,26-139-8-16,-6 110-18 0,0 4-16 0,4 1-11 15,-1 3-6-15,5 4-8 0,-2 3-5 16,1 2-6-16,2 6-1 0,-4 4-7 0,1 2 0 16,-2 6-2-16,-3 4-3 0,-5 6-1 0,0 2-3 15,-4 1-2-15,-6 5-4 0,-1-1 2 0,-5 3 0 16,0 2 5-16,-7-1 5 0,-4 1 4 16,-2 1 0-16,-5 1 2 0,-2-2 2 0,-2 1-5 15,1-2 8-15,-4-2 1 0,0-3-3 0,5-1 5 16,-1-6-8-16,5-4-3 0,3-4-2 0,5-4-4 15,3-3-9-15,1-1-30 0,4-7-44 0,0-4-68 16,0-5-111-16,7-2-130 0,-2 3 18 16,-1 6-578-16</inkml:trace>
  <inkml:trace contextRef="#ctx0" brushRef="#br0" timeOffset="26212.91">593 13495 974 0,'0'0'46'0,"0"0"30"0,0 0 37 15,0 0 26-15,0 0-21 0,0 0-28 0,68-121-7 16,-53 95-7-16,1 1-13 0,1 0-15 16,1 0-1-16,-2 2-4 0,3-1-4 0,-3 4-4 15,0 1-11-15,0 3-4 0,-2 2-6 0,2 4-5 16,-5 2-4-16,-1 3-5 0,0 3-2 0,-4 1-3 15,0 1 2-15,-4 1 1 0,2 5 2 16,-2 1 4-16,1 3 5 0,-3 1 1 0,3 2 1 16,0 4 1-16,-3-1-6 0,0 3-1 0,0 2 0 15,0 2-3-15,-3 0-1 0,2 0 0 0,1-1-1 16,0-1-3-16,1-4 1 0,7-2-4 0,-1-3-4 16,2-2-1-16,3-5-3 0,1-1 2 0,3-3 9 15,-1-1 1-15,5-3 6 0,-1-6 1 16,2-2-1-16,0-3 0 0,0-2 1 15,3-4 1-15,0-1-1 0,-2 0 1 0,-1-2-1 16,0 1 1-16,-1-1 1 0,-1 1 2 0,-3 0 1 16,-3 1 1-16,-5 2 4 0,-1 2 2 0,-4 2 5 15,-3 3 4-15,0 4 4 0,-4 1-1 0,-4 2-1 16,-1 2-2-16,-1 3-7 0,-2 0-2 0,-1 5-6 16,2 5-2-16,0 3 0 0,0 1 1 15,2 1-3-15,-1 0-1 0,1 3 1 0,3 1-4 16,1-1 2-16,2 0-3 0,1 1-1 0,1 0 2 15,1 1-2-15,0-1 1 0,0 1-1 0,6-1-2 16,-3 0-3-16,4-3-3 0,3-2-12 16,1-3-11-16,4-1-9 0,3-6-22 0,3-1-20 15,4-3-39-15,-1 0-63 0,4-10-101 0,-2-1-107 16,-7 0 34-16,-3 3-512 0</inkml:trace>
  <inkml:trace contextRef="#ctx0" brushRef="#br0" timeOffset="26410.89">1582 13102 2135 0,'0'0'75'0,"0"0"31"16,0 0 46-16,0 0-23 0,0 0-40 15,0 0-26-15,0 0-14 0,128-73-15 0,-94 55-13 16,2 0-8-16,4 1-7 0,3 0-5 0,0 2-13 15,1 4-49-15,-4 2-63 0,-6 2-98 0,-2 6-276 16,-11 1-276-16,-6 0-408 0</inkml:trace>
  <inkml:trace contextRef="#ctx0" brushRef="#br0" timeOffset="26766.54">671 14396 1299 0,'0'0'345'0,"0"0"-268"16,0 0 36-16,0 0 13 0,0 0-12 16,0 0-31-16,0 0-24 0,0 0 7 0,0 0-1 15,0 0-17-15,0 0-19 0,54 128-14 0,-48-79-4 16,-4 2-5-16,0 4-6 0,0 2-4 0,-2 0-10 16,0 2-9-16,0 0-9 0,-4-2-18 0,0 2-5 15,-3-4-12-15,0-5-21 0,0-6-27 0,1-5-46 16,2-7-65-16,0-7-88 0,3-4-22 15,1-9 44-15,0-5-387 0</inkml:trace>
  <inkml:trace contextRef="#ctx0" brushRef="#br0" timeOffset="27099.05">593 14633 1368 0,'0'0'129'0,"0"0"32"0,0 0 11 0,0 0 2 15,0 0-47-15,48-140-45 0,-28 118-17 0,0 1-10 16,5 0-12-16,1 3-11 0,-2 2-6 0,3 2-5 16,-1 3-4-16,-1 5-7 0,-5 3-3 15,0 3-7-15,-7 6 0 0,0 7 0 0,-6 4-2 16,-3 4 2-16,-4 4 1 0,-1 4-5 0,-8 2 2 16,-5 2 0-16,1 1-3 0,-6-2 3 15,0 0 3-15,0-2-2 0,1-2 4 0,2-3 1 16,-2-4-1-16,6-6 1 0,2-4 0 0,4-4-2 15,3-3-2-15,2-4-9 0,1 0-4 0,0-4 0 16,4-5-2-16,2-3 1 0,4-6-13 16,0 0-18-16,3-4-25 0,0 0-30 0,1 1-30 15,-2 2-64-15,1 3-121 0,-1 3-72 0,-3 3 1 16,-4 6-389-16</inkml:trace>
  <inkml:trace contextRef="#ctx0" brushRef="#br0" timeOffset="28517.1">997 14482 1093 0,'0'0'226'0,"0"0"-116"0,0 0 27 15,0 0 21-15,0 0-33 0,0 0-27 16,0 0-6-16,80-131-6 0,-67 112-22 0,1-1-17 15,1 1-11-15,0 0-7 0,1 0-6 0,1 1-4 16,-2 1-3-16,2 2-3 0,-1 2-3 16,-2 2-3-16,-2 4-6 0,-3 2-1 0,-2 2-3 15,-1 3 0-15,1 0-1 0,-3 0 2 0,1 3-2 16,-3 4 2-16,-2 3 4 0,0 1-4 0,0 3 4 16,0 1-2-16,0 1-2 0,0 0 1 0,-1 1 0 15,0 1 0-15,-1-2-1 0,2 2 2 16,0-1-3-16,0 0 2 0,0 1 0 0,4-3-1 15,-2-2 2-15,5-2-4 0,-1-1-6 0,2-3-3 16,2-1-2-16,0-3 3 0,3-2 6 0,-2-1 3 16,3 0 2-16,-3-1 1 0,1-4 1 0,2-5 2 15,-1 0-3-15,-1-1 5 0,0-4 0 16,0-1-4-16,0-1 6 0,-2-1-4 0,-1-2 0 16,1 0 3-16,-3 1-5 0,1 0 4 0,0-1 0 15,-3 1 2-15,2 1 1 0,-4 1 0 0,1 2-1 16,-1 0-4-16,-2 2 1 0,1 3-2 15,-1 2 0-15,1 2-1 0,0 2-2 0,-2 3-12 16,1 1-12-16,-1 0 0 0,1 0 2 0,1 3 12 16,-1 5 13-16,2 1 2 0,-2 4-1 15,2 1 1-15,-2 0-2 0,2 0-2 0,2 0 2 16,-1 1-4-16,3 0-2 0,1-1 2 0,-1-1-2 16,3-2 1-16,3-3-1 0,0-1 4 0,-1-3 0 15,4-3 2-15,-1-1 4 0,4 0-1 0,-3-6 7 16,-1-1 2-16,1-2 2 0,-2-2 2 15,-4 0 0-15,2-1-1 0,-3-1-1 0,-1-1-1 16,0 0 0-16,-4-1 4 0,-1 1 3 0,0 0 2 16,-3 0 3-16,0 1 0 0,0-2-1 0,-6 1-5 15,-3-1-1-15,0 0-7 0,-2-1-2 0,-1 2-3 16,-3 1-6-16,-1 3-2 0,-3 1-4 16,1 2 2-16,1 3-3 0,0 1 4 0,0 3 1 15,3 0-2-15,3 0 5 0,-1 5-4 16,5-2-2-16,0 2-1 0,5-2-10 0,1 1-4 15,1-2-3-15,0 0 0 0,4-1 3 0,3-1 5 16,3 0 3-16,1-1 4 0,1-4 0 0,4-2 3 16,-3-1 1-16,5-2 0 0,-5-1 6 0,4-1-4 15,-4 0 2-15,4-2 0 0,-3-1-2 16,3-1 2-16,-3 1 3 0,4-1 1 0,-5 2-2 16,3 0 3-16,-4 0-3 0,3 3 1 0,-2-2 0 15,0 3-1-15,-2-1-1 0,2 2-2 16,2 1 1-16,-3 0-3 0,0 1 2 0,4 0-1 0,-5 1-2 15,0 2 1-15,-1 0-1 0,-4 2-1 0,-2 0-2 16,-1 2-3-16,0 0 2 0,-3 0 3 16,0 1 7-16,0 3 2 0,-6 2 2 0,1 2-2 15,-2 3 0-15,-1-1 1 0,-3 2-2 0,2 0 2 16,-1 1-4-16,-1 1 3 0,3 1-1 0,2-2 1 16,1 2 3-16,0 2-3 0,0 0-3 15,3 0 1-15,0 2-1 0,0-2 2 16,2 0 2-16,0-1 0 0,4-2-5 0,3-3 0 15,2-4-2-15,1 0-1 0,3-3 0 0,0-3 2 16,-3-1 0-16,6-1 1 0,-2-5 5 0,2-3-1 16,-1-4 3-16,5-1 0 0,0-3-3 0,-1-1 0 15,-1-3-3-15,1 0 2 0,-1 1-2 16,0-1 0-16,-1 0 1 0,-2-1 0 0,1 0 1 16,-3 0-1-16,-1-2-1 0,1-1-2 0,0-1 1 15,-2-1-2-15,-1-1 0 0,-5 3 0 0,2 2-2 16,-7 3 2-16,0 4 0 0,0 5 2 15,-3 4 1-15,-4 4-2 0,-3 3-2 0,2 0-2 16,-2 5-1-16,-1 5 0 0,1 3 2 0,1 2-2 16,1 2 3-16,2-2-2 0,-1 2 0 0,5-1 2 15,1-1-5-15,1-1 2 0,0 0-1 0,1-2-3 16,4-1-1-16,1-3 0 0,3-1-2 16,1-1 0-16,0-2-1 0,1-1-1 0,-1-2 0 15,0-1 1-15,1 0 2 0,-1-1 3 0,1-5 4 16,0-1 7-16,-2 0 1 0,1-5 5 15,0 0 0-15,0-3-5 0,0 0 0 0,0-1 0 16,0-2 1-16,-2-2-2 0,0 1 1 0,-1-3-5 16,1-2 0-16,0 1 1 0,-2-1-1 0,0 1-2 15,1-2 2-15,-3 1-1 0,3 1-1 0,-1 2 0 16,0 3-1-16,-1 4 0 0,0 3 1 16,-3 4 0-16,3 2-2 0,-3 4-7 0,0 1-7 15,2 0-4-15,2 2 5 0,-3 5 6 0,3 2 9 16,-3 4 6-16,3 1-2 0,0 1 1 0,1 1 0 15,1 1-1-15,1-1 0 0,-1 0-2 0,4-1 1 16,-2-1 1-16,1-1-1 0,1-1 1 0,-3-1 1 16,0-2-1-16,-4 1 7 0,0-2 8 15,-4-2 8-15,-1 2 12 0,0-1 4 0,-4 0-5 16,-3-1-1-16,-2-1-7 0,-1-1-3 0,0-1-6 16,0-1-6-16,2-2-6 0,3 0-9 15,-2 0-12-15,2-2-23 0,1-4-38 0,3-1-61 16,1-4-86-16,0 0-151 0,3-4-143 0,4 4 10 15,-4 2-464-15</inkml:trace>
  <inkml:trace contextRef="#ctx0" brushRef="#br0" timeOffset="29334.92">2858 13080 1545 0,'0'0'258'0,"0"0"-8"15,0 0-20-15,0 0-79 0,0 0-56 0,0 0-32 16,0 0-14-16,0 0-19 0,0 0-16 0,0 0-4 15,0 0-4-15,0 0-1 0,-117 50-3 0,109-32-1 16,0 2-1-16,4-1-1 0,-2 1 1 16,5-2-2-16,1-2 1 0,0 0 0 0,7-4-5 15,-2-1-2-15,3 0-5 0,0-3-4 0,2-2-1 16,-1-3-3-16,-3 0-2 0,3-3 3 0,0 0 5 16,1-6 6-16,-2-3 7 0,1-2 4 0,-3-1 4 15,1-1-4-15,-2-2 3 0,-1-2-2 0,-1-2 0 16,1 0 2-16,-1-2 1 15,-2 0 0-15,0 1-1 0,-1 0 2 0,0-1-5 16,0 3 1-16,0 3 0 0,0 1-3 0,0 5 4 16,-1 2-2-16,1 4-2 0,0 3-8 0,0 0-5 15,0 1-2-15,0 6 1 0,0 2 9 0,0 3 3 16,0 2 2-16,0 2 0 0,1 1-1 0,0-2-2 16,1 2-1-16,3-3-3 0,-2-2-5 15,4-2 2-15,-3-2-6 0,5-1-2 0,-2-3 3 16,-2-2-1-16,2-2 10 0,3 0 7 0,-2-2 8 15,-3-6 5-15,4-2 1 0,-1-2 1 0,-2-2-5 16,0-1 0-16,1-1 0 0,-3-3 0 16,5-1 2-16,-6 0 6 0,4-1-6 0,-4-1-1 15,4-1-2-15,1-3-11 0,-4 1 4 0,4-3-3 16,-1-1 0-16,-3 1 0 0,4-1-2 16,-4 3 2-16,2 2-1 0,-3 5 0 0,3 4 0 0,-4 5 1 15,-1 3 0-15,0 3 3 0,-1 3-8 16,0 1-3-16,0 0 3 0,0 3-4 15,0 4 14-15,0 3 3 0,0 1-3 0,0 3 1 16,0 1-4-16,0 1-1 0,0-1 0 0,0 0 2 16,3 0-4-16,3-1 0 0,-1 0 1 0,1-3-5 15,3-1 5-15,0-2-1 0,-1-1 2 0,-2-2 1 16,2-3 0-16,2-2 0 0,-1 0-1 0,2-1 5 16,0-5-2-16,0-4 2 0,4-2 0 0,-2-2-1 15,-2-1 0-15,2-3-2 0,-3-1 2 16,-1-1-3-16,1-1 2 0,-1-1-1 0,-2-2-2 15,-2-1-1-15,4-1 0 0,-3-3 0 0,-2-2-2 16,2 1 4-16,-3 1-7 0,-2 1-5 0,-1 2 1 16,0 2-2-16,-3 2 5 0,-4 5 5 15,0 4 2-15,2 5 0 0,-4 5 2 0,-1 3-1 16,1 0-2-16,-2 7 2 0,1 5 0 0,1 3 2 16,0 1 2-16,4 2 2 0,-2 1 0 15,4 2-2-15,1-2 4 0,2 2-5 0,0 0 3 16,0-2 0-16,4 0-3 0,3-2 0 0,2-1-2 15,2-2-3-15,0-1-1 0,2-3 2 16,-1-1-1-16,5-4-1 0,-4-2 2 0,5-2-2 16,-4-1 0-16,4-2-5 0,0-3-12 0,1-4-23 15,-3 0-46-15,4-2-82 0,0-1-185 0,-4 3-169 16,-7 2-881-16</inkml:trace>
  <inkml:trace contextRef="#ctx0" brushRef="#br0" timeOffset="-124206.38">4451 12431 35 0,'0'0'133'0,"0"0"-82"0,0 0-30 16,0 0-8-16,0 0-3 0,0 0-3 0,0 0-1 16,0 0 1-16,0 0-1 0,0 0 1 0,0 0 3 15,-9-41 5-15,6 40 5 0,1-2 4 16,-3 2 7-16,3 0 3 0,-1 0 2 0,-3 1 0 0,3-1-2 15,-4 1-2-15,-1 0-2 0,3 0 0 16,-3 0-2-16,-1 0 0 0,-2 1 0 0,2 1 0 16,-2 0 2-16,0 2-1 0,0-1 0 0,-2 1 0 15,-1-2-1-15,2 1 0 0,0 0-3 16,0-1-6-16,-4 2-5 0,4-2-6 0,-2 0-2 16,-2 0 1-16,-2 1 2 0,4-1 1 15,-3 0 6-15,3 1 1 0,-3-1 4 0,5 1-1 16,-1 2-1-16,-1 0-1 0,2-1-5 0,1 2-1 15,1 1-4-15,0 0-5 0,-1-1-3 0,1 3 0 16,1-1-6-16,-2 0 1 0,1 1 0 0,0 0-1 16,-1 2 5-16,2-1-1 0,-1 1 0 0,-2 1 3 15,1 2-3-15,0-1 4 0,-4 3-2 16,3-1 2-16,0 1 2 0,0-2-3 0,1 2 1 16,-3-2-3-16,3 1 0 0,0-2 4 0,-1 1 0 15,1 0 0-15,-2 0 3 0,-1-1-1 0,2 1 1 16,2 0 3-16,0-1 2 0,-1 0 4 0,3 1 3 15,2 0 0-15,-1 0-4 0,1 0-4 16,2-3-3-16,2 0-5 0,-2-1-2 0,4-1-5 16,0 0-3-16,0-1-1 0,0-2 2 15,3 2 0-15,0-1 0 0,-2 0 3 0,3 1-3 16,2 0 5-16,-3-1 2 0,3 1 0 0,-2 0 2 16,3 1-4-16,1 0-1 0,-3 0-1 15,3 0 0-15,0 0 1 0,3 0-1 0,-2 0 3 16,1 2-2-16,1-1 5 0,0 0 0 0,0 0 0 15,1 1-2-15,-1 1 1 0,3-2 1 0,-1 0-3 16,-1 0 5-16,6-2-4 0,1 1 1 0,-3-1 1 16,4 0 0-16,0 0 0 0,4-2 0 0,-1 0 1 15,-1 0-3-15,3-3 4 0,0 1 0 0,-1 1-1 16,3-1 3-16,2 0-4 0,0 0 2 16,-2-1-1-16,2 1-1 0,0-2 2 0,1 1-2 15,-3 0-2-15,1-1 0 0,1 0 0 0,1 1 1 16,0 0-1-16,0 0 0 0,1 0-1 15,0 1 1-15,3-3 0 0,-1 3 2 0,-1-2-2 16,5 0 2-16,-2 2-1 0,1-2-1 0,-1 1 2 16,3 0 0-16,2-2-2 0,0 2 2 15,0-2 0-15,2 0 0 0,-1-1 0 0,-1 1 1 16,2-1-3-16,1 0-2 0,1 0 4 0,1 0-4 16,-1-1 4-16,5-1 2 0,-2-2-4 0,1 2 6 15,1-1-5-15,1 1 2 0,1 0-1 16,-1 1-1-16,1-2 2 0,-2 2-1 0,-3-1 2 15,1 1-1-15,-1-1 1 0,0 2-2 0,-2-1 0 16,1 1-3-16,-2 0 3 0,1 0-1 0,1-1 2 16,-2 1 3-16,4 0-4 0,-3-2 2 0,1 1-4 15,2 0 0-15,0 0 0 0,-3 1 2 0,1-1 2 16,-1 1-2-16,-3-1 0 0,2 1-1 16,-3-2 2-16,1 2 1 0,0 0 1 15,-1 0 1-15,-2 0 0 0,0 0 4 0,0 0 1 0,-1 0 2 16,-2 0 3-16,1 0-2 0,0 0 2 0,1 0-3 15,0 0-2-15,-1 0 0 0,2 0-4 16,-1 0 0-16,0 0 0 0,-2-1 0 0,1 1-3 16,2 0-1-16,0-1-2 0,2 0-1 0,-2 0 1 15,1 0 1-15,3-2 2 0,-1 1-1 16,0 1 3-16,2-2-2 0,-1 2-2 0,-1 0 2 16,3 0-2-16,-3 1 1 0,1-1-2 0,2 1 0 15,-3 0 0-15,0 0 1 0,0 0 2 0,-1 0-1 16,2 0 2-16,-1 0-3 0,1 0 1 15,0 0 1-15,-1 0-2 0,1 0 1 0,2 0 0 0,0 0-1 16,-1 0 0-16,0 0 2 0,0 0-2 0,3 0 2 16,-4 0-2-16,0 0-2 0,0 0 3 15,-4 0-4-15,1 2 3 0,2 0 0 0,-2 1-2 16,-2 0 4-16,-1 1-6 0,2-1 3 0,-4 1 0 16,4-1-4-16,-2 0 5 0,1-2 1 15,3 3 0-15,-2-2 2 0,0 0-3 0,0 1-1 16,2-1-2-16,-1 0 2 0,0 1-1 15,-3-1 1-15,1 0 0 0,-1 1-1 0,0-1 1 16,1-1-1-16,-3 2 1 0,2-2-2 0,-3 0 2 16,2 1 0-16,0-1 3 0,-1 2-1 0,2-2-2 15,-2 0 1-15,3 0-2 0,-4-1 0 0,6 1 1 16,-3-1 1-16,3 0-2 0,0 0 0 16,2 0 1-16,-2 0-1 0,0 0 2 0,-1-1-1 15,1 0 1-15,1-1 0 0,0 0-2 0,1 1 5 16,-1 0-1-16,0-1-2 0,1 1 0 0,-1 0-2 15,0-1-1-15,0 0 2 0,0 1 1 0,-1-1-1 16,1 0 1-16,-2 0 0 0,2 1-2 0,-2-1 1 16,1 0-1-16,-1 1 0 0,-3 0-1 15,2-1 2-15,-2 1-3 0,3 1 2 0,-1-2 1 16,-1 2-1-16,1 0 2 0,-2 0-2 0,3 0 2 16,-1-1-1-16,-1 1 0 0,3 0 2 0,-2 0-3 15,-2 0 2-15,4 0 0 16,0 0-3-16,-4 0 2 0,2 0-2 0,-3 0 1 0,2 0 2 15,-3 0 1-15,0 0 1 0,4 0-2 0,-4 0 1 16,-1 0-3-16,0 0 1 16,2 0 2-16,-3 1-1 0,1 1 1 0,-1 0 0 0,1-1-3 15,-2 0 1-15,1 0 0 0,0 2 1 0,0-2 2 16,2 0 0-16,1 0-1 0,-1 0-2 16,2 1 3-16,-2-2-3 0,1 0 1 0,0 1 0 15,0-1-3-15,-1 0 2 0,-2 0-1 0,3 1 1 16,0-1-2-16,-3 1 1 0,0-1 1 0,0 1-2 15,-1 0 3-15,0 1-2 0,1-1 0 0,1-1 1 16,-1 1 0-16,2-1-1 0,0 0 0 16,0 0 0-16,-1 0-2 0,7 0 2 0,-5-1 0 15,2 0 1-15,-2 1 0 0,0 0-1 0,-1 0-2 16,0-2 1-16,-1 2 2 0,1 0 1 0,0 0-2 16,-1 0 2-16,-1 0-3 0,0 0 1 0,0 0 0 15,2 0 1-15,-2 0-1 0,2 0 1 16,-2 0 0-16,2 0-2 0,-2 2 3 0,0 0-1 15,1 0-1-15,0 0 1 0,2 1 1 16,1-2-1-16,-1 1 0 0,2 1-1 0,0-1-4 16,2 1 4-16,1 0 1 0,-1 0-1 15,-1 0 3-15,2 1-1 0,1 0-2 0,-2 0-1 0,-1 0 1 16,3 0 0-16,-1-1-1 0,-1 1 1 16,1 1 1-16,1-2-1 0,0 2 2 0,1-1 0 15,0 1-4-15,0 0 2 0,0-1 1 0,0 0-1 16,-1 2 5-16,2-1-5 0,-1 1-2 0,2-2 2 15,-2 1-3-15,2 0 3 0,0-2 1 16,1 1-1-16,-1-1-1 0,2-1 3 0,-2 2-1 16,1-3 0-16,1 1 2 0,-2 0-1 0,1-1-2 15,-1 0 1-15,0 1 1 0,0-1 0 0,0 0-2 16,0-1 1-16,-2 0-4 0,-1 0 5 0,0 0-1 16,0 0 1-16,-3-1 3 0,2-3-2 0,-1 1 0 15,1 0-3-15,-1-1 3 0,-1 2-1 16,0-1-3-16,3-1 5 0,-3 2-2 0,-1-1-1 15,1 1 1-15,-4 0-3 0,2 1-4 0,-1-1 6 16,-2 1-2-16,0 1 2 0,-1-1 4 16,2 0-5-16,-3 1-4 0,-1 0 0 0,1 0-2 15,0 0 3-15,-1 0 4 0,2 0-2 0,-1 0 1 16,-1 0-1-16,-2 0 0 0,0 0-1 16,1 0 0-16,2 0 1 0,0-1-1 0,-1-2 2 15,1 1 0-15,-4-1-1 0,2-1-3 0,0 0 2 16,-5-1-1-16,4 1 2 0,-3 0 1 0,1 0-1 15,0-1 0-15,-3-1-1 0,2 2-1 0,1-1-1 16,-2 0 3-16,1 2-2 0,-1-2-1 0,-1 2 3 16,1-2-4-16,0 0 2 0,-1 0-1 15,0 0-1-15,0 1 0 0,-2 0 0 0,0 0 1 16,1 0 2-16,-2 0 1 0,0 0-3 16,-2 1 1-16,0-1 0 0,2 1 0 0,-6 0-1 15,4 0 2-15,-4-1 0 0,4 2 1 0,-4-2 2 16,4 2 0-16,-4-2-2 0,3 1 3 0,-3-1-3 15,1 1 2-15,2-1-1 0,-3 1 0 0,3-2 0 16,-3 1-1-16,3 0 2 0,-3-1 0 0,1-1 2 16,2 1-1-16,-2-1 0 0,3-1-2 15,-3 0 1-15,2 0 1 0,-2-1-2 16,2 1 6-16,-2-1-4 0,1 1 2 0,-2 0 1 0,0 0-2 16,1 0 2-16,-2-2 2 0,-2 1 1 0,-1 0 2 15,2 0 3-15,-4 0 2 0,1-1 1 16,-1 0-2-16,2 1-2 0,-3-3-2 0,0 2-2 15,1-1 3-15,-3 1-3 0,4-2 1 0,-4 2 2 16,2 0-4-16,-2-2 4 0,1 0-3 0,-2 1 2 16,3-3-1-16,-4 1-2 0,0 0 2 0,-1 1-3 15,0-2 1-15,1 1-2 0,-2-1-1 16,2 2 2-16,-2-2-3 0,0 1 3 0,0-1 2 16,-4 0 2-16,1 0-2 0,-3 1 1 0,2 0-3 15,-5 1-1-15,3-1 1 0,0 1-3 16,-3 1 0-16,0-2-3 0,0 2 2 0,0-1-2 15,0 1 0-15,1 0 3 0,-2-2-3 0,0 2 2 16,0 0 0-16,0 1-3 0,-1 0 2 16,-1 0-1-16,2 1 3 0,-1-1-2 0,1 0-1 15,-1 1-1-15,0 1-2 0,0 0 1 0,1 1-1 16,-2-1 1-16,2-1 0 0,-2 1 0 16,0 0 0-16,0 1 1 0,-1-1 0 0,1 1-2 0,2 1-1 15,-3 0 0-15,0 0 0 0,-1 0 2 0,2 0 0 16,-3 1-2-16,1-1-2 0,0 2 2 15,-3-1-1-15,-1-1 2 0,3 1 2 0,-4 0-2 16,0 0 0-16,-1 0 1 0,-1 1-2 0,1 0-1 16,-1 0 3-16,-1 0-4 0,-3-1 1 15,2 2 2-15,-1-1-5 0,-3 0 0 0,-2 1-1 16,2-2-2-16,-1 1 1 0,-2 1 1 0,-1-1 1 16,0 1 1-16,-4 0 3 0,1-2-1 0,-1 2 1 15,-1 0 1-15,-3-1 2 0,2 1 2 0,-1-1 0 16,-2 1 0-16,-1-1 0 0,-2 1 0 0,0-1 0 15,-1 0-2-15,2 0 1 0,-5 0-1 16,1 0 1-16,-1-1-1 0,1 2 5 0,-2-1-1 16,0-1-2-16,-3 2 3 0,0-2-7 15,0 2 4-15,0-2-1 0,-2 1 1 0,0 0 0 16,-2 0-1-16,2 0 1 0,-3 1-2 0,3 0 0 16,0-2 0-16,-1 2 1 0,-1-1 0 0,2 1 0 15,1 0 2-15,-2-2-3 0,1 1 2 0,-1-1-2 16,0 1 1-16,-2-1-1 0,2 0 0 15,0 0 1-15,-1 1-2 0,2-1 2 0,-2 1 0 16,3-1-2-16,-3-1 3 0,0 2 0 0,2-2 0 16,-1 1 0-16,-1 1-1 0,0-2 2 0,1 2-4 15,-4-1 3-15,5 1-2 0,-3-1 1 16,1 2-1-16,1-1-1 0,2 0 1 0,-1 1-1 16,-1 0 4-16,0-1-3 0,3 1 3 0,-3 0-1 15,-1 0-1-15,0 1 4 0,3 0-4 16,-3-1 1-16,1 1-2 0,1 0-1 0,1 0 1 15,-2 0 1-15,1 1-1 0,2-1 1 0,-2 1 0 16,1-2 0-16,-1 2 4 0,0 0-3 0,0 0 1 16,-1-1-1-16,2 1-1 0,-4 0 3 15,4-1-3-15,-2 1 2 0,2 0-1 0,-3-1-2 16,2 0 1-16,0 1-2 0,1-1 2 0,-4 1-2 16,3 0 2-16,-1 0 1 0,-2 0-2 0,2 0 3 15,-4 0-3-15,2 0 0 0,-1 0-1 16,5 0-1-16,-3 0 1 0,0 0 2 0,2 0 0 15,0 0 2-15,-3 0-1 0,3 0-1 0,-4-2 2 16,3 1-2-16,0 1 0 0,-3-1 1 0,3 0-1 16,-3 0 2-16,4 0-3 0,-3-1 1 0,2 1-1 15,0 0-4-15,-3-1 2 0,3 1 1 0,-4-1 1 16,-1 2 4-16,1 0-2 0,-2 0 0 16,-2 0-2-16,1 0 3 0,-3 0-2 0,3 0 1 15,0 0-1-15,0 0-3 0,2-1 2 16,0 1-2-16,-2 0 2 0,1-1 1 0,-1 1 0 15,0-1 2-15,-1 1-4 0,1-1 4 16,-2 0-4-16,2-1 0 0,1 0 1 0,1 0-2 0,-1 1 1 16,-1-2 1-16,1 1 0 0,1 0 0 0,-2 0 0 15,1-2-3-15,-2 2 2 0,1 0-2 16,0-1 1-16,0 1 0 0,0-1-2 0,0 0 2 16,0 1-1-16,0-1 1 0,-1 0 2 0,0 0-3 15,-1 0 2-15,1-1 1 0,-3 1 2 0,3 0 1 16,-5 1-2-16,3-1-2 0,1 1 0 0,1 0-2 15,-2-1 4-15,0 2 0 0,1-2-1 0,2 1 1 16,-4 1-2-16,2 0 0 0,-1 1 2 16,2-2-2-16,0 1 1 0,-1 0-1 0,4 0 0 15,-1 0-1-15,-1 0 2 0,2-1 0 0,1 1-3 16,0 0 3-16,-1 0-2 0,2 0-1 16,-1 0 2-16,-1-1 0 0,2 1-1 0,0 1 1 15,1-1 0-15,3 1-4 0,-1-1 2 0,-1 1 0 16,1-1-1-16,2 0 4 0,0 1-2 0,-1 0 1 15,-1 0-1-15,3 0 0 16,-2 0 2-16,0 0-1 0,3 0 2 0,0 0 0 0,0 2 0 16,5-1 1-16,-3 1 1 0,1 1-3 0,0-1 3 15,0 0-1-15,2 1-2 0,-1-1 3 16,1 0-2-16,-2 2 2 0,2 1-2 0,-2-3 0 16,-2 3-4-16,3 1 0 0,-2-1 0 0,-1 0-3 15,2 0 3-15,2 0 1 0,-2-1 1 16,3 1 3-16,0-2-2 0,0 2 1 0,0 0 0 15,3-2 0-15,1 1-2 0,-2 0 4 0,2 0 0 0,-1 1-1 16,-2 0 1-16,2-1-1 0,1 0 0 16,0-1-1-16,1 1 2 0,3-1-1 0,1 1 0 15,-1-1 1-15,1 0-4 0,2-1 4 0,1 1 0 16,1-1-2-16,0 1 2 0,2-1 0 0,0 0 1 16,2 1-2-16,4-1 4 0,0 0-3 15,2 1-1-15,2-1 1 0,0 0-1 0,2 0-2 16,2 1 1-16,-1-1-2 0,4 0-3 0,0 1 4 15,0 0 0-15,-1 0-2 0,2-1 2 16,-1 0-3-16,2 1 1 0,0 0 1 0,-1 1-2 16,1-1 0-16,1 0 0 0,-2 0-1 0,2 2 1 15,0 0 1-15,-2-1 1 0,6 1 0 0,-4 0 0 16,1-1 0-16,-1 2 1 0,4-1-3 16,-3 1 0-16,0-1-4 0,0 2-1 0,3 0 1 15,-3 1 0-15,4 1-1 0,-2 1-1 0,-2-1-1 16,3 1-4-16,-2 1 2 0,3 0-3 15,-2-1-9-15,2 1-25 0,-3 0-71 0,3-1-86 0,-2 1-63 16,-1-1 7-16,4-3 51 0,1-2-207 0</inkml:trace>
  <inkml:trace contextRef="#ctx0" brushRef="#br0" timeOffset="-122175.91">3676 13132 225 0,'0'0'102'0,"0"0"-96"16,0 0-1-16,0 0 4 0,0 0 1 15,0 0 0-15,0 0-1 0,0 0-1 0,0 0 0 16,0 0 0-16,0 0 5 0,0 0 6 16,0 0 11-16,0 0 11 0,1-10 12 0,-1 10 10 0,0 0 10 15,0 0-6-15,0 0-23 0,-2 1-23 0,-4 1-27 16,2 2-10-16,-3 1 8 0,-2 2 9 0,-2 4 5 15,1-1 7-15,-1 1 2 0,-2 2-8 16,3 0 3-16,-4 1-4 0,1 1-5 0,-1 1 4 16,-2-1-4-16,2 1 0 0,-3 1 2 15,0 0-2-15,1 2-1 0,-3 0 0 0,-1 1-1 16,0 0 0-16,0 2 2 0,-1 1 0 16,0-2-2-16,2 2 0 0,-2 1 0 0,0-2 1 0,1 2-1 15,-1-1 2-15,0 3-4 0,1-3 2 16,0 1 0-16,-1-1-1 0,1-1 2 0,0 0-1 15,-1-1 2-15,2 0 0 0,-1 0 1 0,0 0 2 16,0-2-2-16,0 2 1 0,-1 0-4 0,-1 1-2 16,1 1 2-16,-4 0-1 0,2 1 0 0,1 0 0 15,-4 2 0-15,1 0 2 0,-3 0 2 16,0 4 0-16,-2 0 0 0,-1 1 1 0,0 2-1 16,-1-1 4-16,1-1 1 0,0 1 0 0,1 1 3 15,0-1 4-15,1-2 1 0,4 2 1 16,-2-3 3-16,4 0-3 0,-1 0 2 0,0 0-1 15,4 0-2-15,-1 0 2 0,0-2-2 0,1 1 4 16,0-1 2-16,-1 1-1 0,3-2 1 0,1 1-7 16,1 0 1-16,-2-1-4 0,4 3-4 15,-4 1-1-15,-1 0-1 0,3 1-1 0,0-1-1 16,-2 1 3-16,3-1-5 0,-1 3 2 0,2-2 4 16,-2-1-6-16,3 0 4 0,1-1 0 0,-4-3 0 15,4 0 2-15,0-1 0 0,-1 0 0 16,2-1 1-16,-2 2 3 0,2-1 0 0,0 0 2 15,1 2 2-15,-1-2-1 0,1 0 1 0,0 0-2 16,0 0 2-16,0 0 2 0,-2 0-3 0,2 0 1 16,-3 0-4-16,-2 2-1 0,3 0 3 0,-3 2 2 15,0-1 1-15,0 3 7 0,0-2-1 16,0 3 1-16,-1-1 5 0,1 1-4 0,0-2 4 16,1 0 3-16,-1-2-3 0,2 0-2 0,-1 0-2 15,-2-2 0-15,2 1-6 0,-1-1 5 0,0 1-3 16,0 0-1-16,2 1 3 0,-3 1-3 0,3 0-1 15,-1 1-5-15,-1-2 3 0,3 0-2 16,-2-1 1-16,-1 0 2 0,4-2-6 16,-1 1-1-16,0-3-2 0,-1 4 0 0,2-1-3 15,0-1 2-15,0 1-1 0,2 1-2 0,1 1 4 16,-2 0-5-16,1-1-3 0,1-1 3 0,-1 0-2 16,-1-1-2-16,2-2 6 0,2-1-2 0,0-3-5 15,-3 0 6-15,3-3-8 0,1-3 1 16,-2 0 5-16,3-1-6 0,-1-3 9 0,1-2-4 15,3-1-3-15,0-4-14 0,1-1-25 0,0-1-30 16,0 0-43-16,0 0-38 0,0-2-14 0,0-3-12 16,0-3-20-16,2-3-46 0,8-6-1 0,-4 5 35 15,-2 2-210-15</inkml:trace>
  <inkml:trace contextRef="#ctx0" brushRef="#br0" timeOffset="-119620.58">3920 13093 4 0,'0'0'300'0,"0"0"-230"15,0 0-53-15,0 0-1 0,0 0-7 0,0 0-1 16,0 0 0-16,0 0-8 0,0 0 3 0,0 0-3 15,0 0 2-15,0 0 0 0,0 0-1 0,0 0 0 16,-5-3-1-16,5 3 0 0,0 0 2 16,0 0 2-16,0 0 1 0,0 0 4 0,0 0 5 15,0 0 12-15,-1 0 4 0,-1 3-6 0,-1 1-7 16,-3 2-14-16,1 1-3 0,-2 1 0 0,-1 0 1 16,-2 0 1-16,2 2 0 0,2-2 0 0,-3 1-1 15,1 0 1-15,-1 0-1 0,-1 2 1 0,1-2 0 16,-2 1 0-16,0-1 1 0,1 2 0 15,-1-1 1-15,0 1-1 0,1-1 0 0,-1 1-1 16,-1-2 0-16,1 3 0 0,1 1 0 0,-4-2 1 16,4 2 0-16,0-2 0 0,2 1 1 15,-1-2-3-15,0 2 1 0,0 0-2 0,0-1 0 16,0 0 0-16,0 1-2 0,2 0 1 0,-2-1-2 16,-1 0 2-16,1 1-2 0,-1-1 1 15,0 1 1-15,0-1-3 0,1 0 3 0,-1-1 0 16,-1 1-2-16,0 0 3 0,0 0-2 0,-1 0 1 15,-2 0 0-15,1 2 0 0,0-1 2 0,-2-1 0 16,1-1 2-16,-1 2 0 0,2-2-2 16,0 1-1-16,-2-1-1 0,3 0 0 0,-2 1 0 15,-2 0 0-15,4 1-1 0,-5 0 4 0,3-1-4 16,-3 1 2-16,3 0-1 0,-4 1-2 0,3 0 2 16,-1 0 0-16,-3 1 0 0,5 0 1 0,-4-1 0 15,4 0 0-15,-2 0 1 0,-1 0 3 0,2-1-2 16,-2 2 0-16,1 0-1 0,0 0-3 15,-3 1 2-15,5-2 0 0,-4 0 1 0,4 0 0 16,-3-2 1-16,2 2-1 0,-1-1 0 0,-1 1 2 16,4 0-2-16,1 1-1 0,-4-1-1 15,4-1 0-15,-2 0 0 0,-1 0 0 0,3 0 2 16,-2-1-2-16,-2 1 1 0,5 0-1 0,-1 0 1 16,-4 0-1-16,4-2 3 0,-1 1-1 15,2 1 0-15,-1-2 1 0,-2 2-2 0,3-2 2 16,0 1 1-16,1 1 0 0,-1 1-2 0,0 0 1 15,0-1 2-15,-1 3-1 0,-1-1-1 0,1 1 0 16,0 0-2-16,-2 0 0 0,1 0 0 0,0 0-1 16,-1-1 0-16,0 2 1 0,2-1-2 15,-2 1 1-15,-2 0 1 0,3 0-1 0,-2 0 1 16,3 2 0-16,0-2 0 0,1 1 0 0,0 0-1 16,2-1 1-16,0 0-2 0,-1 0 0 0,-1 0 4 15,0 0-2-15,-1 2-1 0,0-1 1 16,0 0-2-16,-1-1 1 0,3 2 3 0,-1-1-2 0,-1 0 2 15,2-1 0-15,-3 1-2 0,2 0 1 16,0-1 1-16,-1 1-1 0,1 0-1 16,1-1 3-16,-1 1-4 0,2 0 2 0,0-1 1 0,-2 0-3 15,6-1 3-15,-6 1-1 0,3 1-1 16,-2 0 2-16,1 0-2 0,-1-1 2 0,0 1-2 16,0 1 1-16,1-3 2 0,-2 3-3 0,2-2 1 15,-2 1 0-15,-1-1-2 0,-1 2 1 16,-3-1 2-16,6 0-2 0,-3 0 3 0,0 1 2 15,0 0-5-15,2-1 5 0,-2 1 0 0,1 0 0 16,0-1-2-16,0 2 2 0,1-1-3 0,1 2-1 16,-1-2 2-16,-2 0-3 0,4 0 0 0,-1 1-1 15,-2 0-1-15,3-1 0 0,-1 0 0 16,0 0 2-16,0 0-3 0,2 0 3 0,2-1-3 16,-1-1 0-16,-2 1 1 0,2-2 0 0,2 0 0 15,-3 0 1-15,3-2 2 0,0-2-2 16,2 2 4-16,-3-3-3 0,4 2-4 0,-2-3 4 0,1 1-2 15,0 0 2-15,0-2 0 0,1 1 0 16,-2 0 0-16,2 0-2 0,-2 1 3 0,0 0-4 16,3-1 4-16,-3 0-1 0,1 0 0 15,-1-1 1-15,3 1 0 0,-2-2-2 0,0 1-2 16,1 0 3-16,0-1-4 0,-1 3 4 0,0-1 2 16,0 1-2-16,1 1 0 0,-3-1-2 0,2 0 4 15,-1 1-5-15,1-1 6 0,0 2 0 0,2-1-4 16,-3-1 3-16,1 2-4 0,1-2 4 0,1 1-4 15,0-1 4-15,-2-1-5 0,1 2 0 16,1-1 3-16,-2 0-2 0,3 2 6 0,-2 0-3 16,0 0 0-16,1 1-1 0,-2 0-4 0,1-1 6 15,2 2-2-15,-2-2 2 0,-1 1-2 16,1-1 1-16,0 1 1 0,1-2-2 0,-2 0 1 16,1 1-3-16,0 0 3 0,0-1-3 0,2 1 6 15,-2 0 0-15,1 0-6 0,-2-1 6 0,1 1-6 16,0-2 2-16,1 1 0 0,-1 1 0 0,-1 0 1 15,0 1-1-15,1 0 7 0,-2 1-3 16,-1 0 4-16,1 1-2 0,-2-1-2 0,3 3 2 16,-4 0 6-16,4 0 5 0,-3 3 2 15,2 0 7-15,0 0-7 0,-1 1 1 0,0 0 0 16,0-2-3-16,1 1 2 0,-2-2 3 0,2 2 1 16,-2-2-2-16,4 1 6 0,-4-1-6 0,3-1-2 15,0 1 3-15,-1-3-6 0,2 0 2 16,1 2-5-16,-3-1 2 0,4-1-7 0,-4 0 0 15,3 0 3-15,0-1-11 0,0-3 6 0,1 0-8 0,0 0 2 16,0-1 1-16,-1 0 4 0,1-3 2 16,0 0-4-16,-2 0 7 0,1 0-10 15,-2-1 0-15,2 1 2 0,0-2-12 0,0-1-8 0,-2 0-16 16,2-1-21-16,-2 1-25 0,2-1-18 16,0 0-29-16,0 1-1 0,-3-2 21 0,4-1 16 15,-3-1 36-15,3 0 15 16,0 0-269-16</inkml:trace>
  <inkml:trace contextRef="#ctx0" brushRef="#br0" timeOffset="-69747.78">962 16743 132 0,'0'0'4'0,"0"0"3"0,0 0-2 16,0 0 19-16,0 0 8 0,0 0 7 0,0 0 9 16,0 0 1-16,0 0 3 0,0 0-7 0,0 0-10 15,0 0-18-15,-37-50-18 0,37 50-9 16,0 0 6-16,3 3 14 0,4 3 19 0,-3 1 26 16,4 5 2-16,2 2-1 0,0 3-12 0,2 4-16 15,4 1-9-15,-4 2-6 0,4 2-1 0,-1 3-4 16,3 2 2-16,-1 5-11 0,1-1 6 0,2 1 3 15,3 2-7-15,-1-1 6 0,1-1-12 0,-3-3-3 16,1-1 0-16,-5-1 1 0,0-2 4 16,-1-1-7-16,0-4 7 0,-3 0-7 0,1-2 3 15,-4-3 6-15,-1-1-2 0,1-3 1 0,-1-4-2 16,-2-1 5-16,-1-5-8 0,-2-2 7 0,4-1 2 16,-5-2-7-16,1 0 14 0,-1 0 6 15,0-3 18-15,0-2 21 0,-1-2 10 0,3-5-8 16,0-3-10-16,-1-3-8 0,4-2-13 0,-1-1 4 15,0-1-5-15,3-1-4 0,1-2-1 16,0-3 3-16,0-1-2 0,4-2-2 0,2-1 4 16,1 0-11-16,0-1-1 0,2 3 0 0,1-2-11 15,-5 4 1-15,2 2-7 0,-1 3-8 16,-2 2-12-16,0 3-19 0,-3 3-26 0,2 3-32 16,-2 1-29-16,-1 2-37 0,0 3-14 0,0 1 15 15,-1 2 40-15,-1 2 39 0,-4-1-63 0</inkml:trace>
  <inkml:trace contextRef="#ctx0" brushRef="#br0" timeOffset="-68811.55">1987 17623 0 0,'0'0'0'0,"0"0"0"0,0 0 0 15,0 0 0-15,0 0 0 0,0 0 0 0,0 0 0 16,0 0 0-16,0 0 0 0,0 0 45 16,0 0 21-16,0 0 12 0,0 0 12 0,0 0-3 15,79-46-3-15,-61 37 2 0,2-1-18 0,0-1 1 16,2-1-11-16,4-1-8 0,-2-1-6 16,4 0-7-16,-1 0 0 0,1-1-10 0,2 1 4 15,4-1-12-15,-2 0-4 0,0-1-2 0,2-1-7 16,0 1-2-16,2-1-5 0,-1 1 5 0,1 1-6 15,2-1 4-15,-2 2-5 0,0 0-24 0,-4 1-27 16,-1 0-39-16,-2 0-53 0,-3 1-44 16,-2 0 10-16,-2 2 29 0,-4 2-22 0,-8 3 173 15</inkml:trace>
  <inkml:trace contextRef="#ctx0" brushRef="#br0" timeOffset="-68139.56">2682 17006 398 0,'0'0'-4'0,"0"0"5"0,0 0 2 15,0 0 4-15,0 0-6 0,0 0-8 0,0 0-2 16,0 0 10-16,0 0 8 0,0 0 6 16,0 0-1-16,0 0-9 0,0 0-2 0,0 0-7 15,73-7 6-15,-57 7-4 0,0 0-3 0,2 2 9 16,1 1-11-16,-2 2 8 0,0-1 1 16,2 1-4-16,-1 1 3 0,0 0-1 0,-3 1-1 15,2-1-6-15,-3 0 8 0,1 2-8 0,-5-1 9 16,-4 1 7-16,1 1 2 0,-5 1 23 0,-2 1 12 15,0 0 2-15,-7 3-3 0,0 0-2 16,-3 3-19-16,-6-3-2 0,3 2 9 0,-5 1-17 0,4-3 0 16,-4 3-6-16,1-2-14 0,1 1-2 0,-1-2-4 15,3 0-8-15,-2 2-16 0,5-3-9 16,0 0-36-16,2-2-30 0,2 0-21 0,4-1 1 16,2-3 33-16,1-2 14 0</inkml:trace>
  <inkml:trace contextRef="#ctx0" brushRef="#br0" timeOffset="-67356.19">2024 17871 0 0,'0'0'0'0,"0"0"0"0,0 0 0 16,0 0 0-16,0 0 0 0,0 0 0 0,0 0 10 15,0 0 29-15,0 0 27 0,0 0-4 0,0 0 15 16,0 0-12-16,0 0 5 0,0 0-21 0,13 87 6 16,-7-64-15-16,-1 4-30 0,0 3 16 15,4 4-22-15,0 1 8 0,-1 3-11 0,1 2-4 0,-3-9-15 16,4 2-13-16,-4-6 39 0,-1-4-27 16,4 7 15-16,0-4-12 0,-4-1-28 0,2-1-23 15,2 0-16-15,1 0-30 0,-6-6-80 0,5 4 190 16,-1-5 3-16,1 3 0 0,0 0 0 0,-6-11 0 15</inkml:trace>
  <inkml:trace contextRef="#ctx0" brushRef="#br0" timeOffset="-61654.55">3577 17039 130 0,'0'0'10'0,"0"0"-12"0,0 0 9 15,0 0-8-15,0 0 6 0,0 0 5 0,0 0-4 16,0 0 6-16,0 0-1 0,0 0 10 0,0 0-1 16,0 0 12-16,-18 83 4 0,18-82-8 15,1 0 15-15,3-1 11 0,-2 0 29 0,-1 0 31 16,2-1 21-16,2-4-1 0,-1-2-13 0,2 0-17 15,-3-4-27-15,4-1-7 0,-2-1-11 16,2-5-5-16,3 0-2 0,-1-2-5 0,0-2 1 16,3-2-11-16,-1-1-2 0,-1-3-5 15,2-3-7-15,0 1-2 0,2-1-4 0,-3-1-8 16,-1-2 0-16,1-1 5 0,-2 1-8 0,-3 1 12 16,1 4-6-16,-3 5-6 0,0 5 8 0,-3 6-4 15,-1 4 12-15,0 4 5 0,-1 4-8 0,-6 1-20 16,4 7-22-16,-5 6-7 0,1 6-1 15,0 5 15-15,-7 5 9 0,3 3 0 0,-1 2 2 16,2 2 1-16,0 0 1 0,-1 2-3 0,2 2 5 16,4-2-8-16,-2 4 3 0,1-3 4 0,2-1-1 15,2-1 1-15,-2-2-5 0,3-5 6 0,1-2-14 16,0-4 7-16,5-4-1 0,5-6-16 0,-4-4 10 16,4-4-10-16,4-3 8 0,-3-3 12 15,1 0 17-15,0-8 14 0,0-3-3 0,4-5 8 16,-4-5-15-16,0-2-2 0,3-3 8 0,-3 0-8 15,0-3 3-15,0 1-1 0,0-1-7 0,0 1 1 16,-5 2 7-16,2 2-3 16,0 2 10-16,-2 3 3 0,-4 6-5 0,3 2-1 15,-3 4-8-15,-1 5-6 0,-2 1-8 0,0 1 8 0,0 1 2 16,1 5 4-16,-1 3 9 0,0 3-12 16,1 3-2-16,-1 4-4 0,0-2-3 0,0 1-2 15,4 1 1-15,-4 0 6 0,1 1-11 0,0-1 11 16,1-2-9-16,0 0-1 0,3 0 8 15,-2 1-4-15,4-3 9 0,-2 2-5 0,3-1 2 16,0-2-5-16,0-2-4 0,-2-1-3 0,5-3-8 16,-1-2-8-16,5-4-10 0,-3-2-16 0,1 0-27 15,5-6-30-15,2-2-62 0,-1-4-94 0,3 0-86 16,-1-2 2-16,-3 3 62 0,-6 4-26 0</inkml:trace>
  <inkml:trace contextRef="#ctx0" brushRef="#br0" timeOffset="-60306.28">4443 17004 1383 0,'0'0'26'0,"0"0"28"0,0 0 61 16,0 0 67-16,0 0-25 0,0 0-63 0,0 0-17 15,0 0-13-15,0 0-12 0,0 0-12 0,0 0-11 16,0 0-6-16,0 0-5 0,0 0 2 0,-14-111-9 15,8 108 1-15,1 2-7 0,-2 1-17 16,-4 0-1-16,1 4-10 0,1 2 0 0,-4 5 2 16,-2 2-1-16,2 0-2 0,1 2 1 0,-2 2 3 15,0 1-2-15,3-1 3 0,0 2-1 0,1-1-2 16,2 0-1-16,1 2-3 0,2-1 8 16,1-1-14-16,0-1 6 0,3 0-7 0,1-1-14 15,0 0 12-15,0 0-10 0,1-4 4 0,4-2 9 16,-2-2-2-16,5-2-2 0,-4-2 7 15,3-3-3-15,0-1-1 0,-2 0 20 0,5-5 9 16,-1-3 14-16,-1-3 10 0,1-2-2 0,2-2-3 16,-2-1-7-16,1-1 3 0,1-2-8 15,-3 2 6-15,0 0 5 0,1 0-7 0,-1 0 10 16,-1 3-5-16,-3 2-1 0,-1 3-3 0,1 1 3 0,-1 2-10 16,-3 4 1-16,1 0 14 0,-1 2-7 15,0 0 8-15,0 3-12 0,0 3-9 0,-1 2-4 16,-1 3 4-16,-3 3 8 0,3 2-11 0,1 1 11 15,-1 0-13-15,0 2 0 0,2-2 9 0,0 1-7 16,0-1 2-16,2-2 3 0,2-1 5 16,5-2-3-16,-1-3 8 0,2-2-4 0,0-2-6 15,2-4 10-15,1-1-1 0,3 0 9 0,-2-5 1 16,4-3 1-16,-2-4-3 0,0-3-4 16,2-1 4-16,0-2-8 0,0 2 5 0,-2 0-3 15,2 0 2-15,-2-1 2 0,1 0 0 0,-1 0 0 16,-1 2-10-16,0 2 5 0,-2 4-10 15,-3 0 0-15,1 4 9 0,-2 2-2 0,1 0 0 16,-2 2-5-16,-3-1-10 0,2 2-9 0,-4 0 11 16,-3 6 6-16,1 2 1 0,0 3 10 0,1 3-9 15,-2 0-2-15,0 3-2 0,0 1-2 16,0 0 1-16,0 1 0 0,-2-1 10 0,1 0-5 16,0-1 5-16,1-2-1 0,0-3-4 0,0-4 3 15,0-1-2-15,0-2-1 0,0-2-8 0,2-1 7 16,4-2-5-16,-2 0 10 0,4-7 14 0,1-3-2 15,1-3 3-15,0-2-11 0,4-3-1 0,2 0-8 16,0-1 5-16,-2-1 4 0,-1 1-9 16,-1-1 9-16,3 0-7 0,-4 1 1 0,1 0 2 15,0 3-4-15,0 3-2 0,-2 1 0 0,-1 4 4 16,-1 4-6-16,-2 2 0 0,-3 2-5 0,-2 0 0 16,0 7 10-16,-1 2 6 0,0 4 12 15,0 3-10-15,0 2 8 0,-1 2-9 0,1 1-2 16,-1 1 14-16,1-1-13 0,0-1 6 0,0 1-1 15,0-4-1-15,2-2-9 0,7-2 2 0,-1-3-7 16,1-1-20-16,3-5 0 0,0 0-20 16,5-4-7-16,-3 0-11 0,6-5-21 0,0-3-24 15,4-4-55-15,1-1-36 0,-2-2-46 16,3 0-16-16,-2 0 22 0,0 1 31 0,0-1 66 16,-1 3 50-16,-3-2 45 0,0 2 27 0,-1 0 13 0,-1-1 2 15,-3 2 1-15,1 0 9 0,-5 2-9 16,-1 1 15-16,-6 1-3 0,1 1 13 0,-5 0 35 15,0 2 35-15,0 0 55 0,-5 0 15 0,-2 1 22 16,-2-1-5-16,1 2-16 0,-3 1 0 0,-1 0-27 16,1 1-17-16,-1 0-18 0,0 0-14 15,2 1-8-15,0 2-11 0,-1 1-7 0,2 1-12 16,0 1-3-16,1 1-8 0,1 2 0 0,0 0-10 16,1 2-8-16,1 2-9 0,1-1-9 15,0 2 3-15,2 0-9 0,2 1 4 0,0 0-7 16,0-1 1-16,0 0-4 0,2-1 1 0,6-2 2 15,0-3-12-15,-1 0 5 0,2-2-11 0,2-1-1 16,-1-2 11-16,2-1-2 0,1-2 13 16,-1-3-1-16,2-4 5 0,1-2-1 0,1-3 3 15,-1-2 5-15,-2-1-7 0,2-3 7 0,-3 0-5 16,0-2 1-16,-2-2 0 0,1 0 6 16,-3-3-7-16,-1 0 2 0,-2-4 7 0,3-2-11 15,-2-5 13-15,0-1-6 0,0-4-4 0,-2-2 2 16,2 1-4-16,-2 0 5 0,3 4-5 0,-4 4 8 15,-2 8-8-15,0 6 4 0,-1 8 14 0,0 7-1 16,-1 4 3-16,-3 1-14 0,-3 10-9 0,-2 5-9 16,1 8 5-16,-4 5 8 0,1 2-5 0,1 5 7 15,0 1-6-15,2 0 3 0,1 2 5 16,1-1-1-16,3 3 3 0,-1-2-5 0,1 1 7 16,3-2-11-16,-2-2 8 0,2 0-3 15,0-4-14-15,3-2 3 0,4-3-4 0,1-4 4 16,3-2-11-16,1-5 2 0,-1-2-18 15,4-5-16-15,0-2 4 0,2-1-23 0,-2-4-16 0,5-1-27 16,-2 0-36-16,-2-5-39 0,0-2-40 16,1 1-78-16,-4-1-37 0,-2 1 56 15,-4 3-80-15</inkml:trace>
  <inkml:trace contextRef="#ctx0" brushRef="#br0" timeOffset="-59744">6139 17120 1664 0,'0'0'-36'15,"0"0"34"-15,0 0 35 0,0 0 43 0,0 0 30 16,0 0-24-16,0 0 1 0,0 0 1 0,0 0-11 16,0 0-8-16,0 0-26 0,0 0-7 0,0 0-16 15,113 9-13-15,-89-13 1 0,0 1-19 16,1-1-22-16,-1 1-36 0,2-1-60 0,-1 1-69 16,-2-1-116-16,3-1-130 0,-10 1 7 0,-2 2-214 15</inkml:trace>
  <inkml:trace contextRef="#ctx0" brushRef="#br0" timeOffset="-57021.98">7025 17048 56 0,'0'0'12'0,"0"0"-7"0,0 0 10 0,0 0-7 15,0 0 12-15,0 0 14 0,0 0 7 0,0 0 21 16,0 0 20-16,0 0 9 0,0 0 13 16,0 0 13-16,30-89-2 0,-26 82 9 0,-3 2 8 15,-1-1 6-15,0 1 1 0,0 2-13 0,-1 1-20 16,-6-2-26-16,5 2-13 0,-4 1-13 0,2 0-5 16,-2 1-11-16,1 0-10 0,-3 1-13 15,1 2-12-15,-1 3-1 0,1 2-8 0,-3 1 7 16,1 3 2-16,-1 2-5 0,0 0 10 0,0 1-4 15,0 3 2-15,-1 0 2 0,1 3-7 0,0 1 0 16,0 0-5-16,2 3 5 0,0-2-7 16,3 0 3-16,-1 0-1 0,4 0-4 0,2-2 3 15,0-2 0-15,0-1 4 0,7-1-8 16,2-3 8-16,3-2-9 0,2-2 1 0,2-2 6 16,3-2-3-16,2-5 6 0,1-1-1 0,2-1 7 15,3-7-4-15,1-4 7 0,0-2 6 0,0-3-8 16,-1-3 5-16,-1-1-8 0,-1-1-4 0,-2 2 0 15,-1-2 3-15,-3 0-3 0,-1 0 5 0,-4-1 7 16,1 2-7-16,-4-3 11 0,-2 2-6 16,-2 1-4-16,0 0 2 0,-5 2-5 0,1 3 9 15,-2 3 0-15,-1 2 16 0,0 4 4 0,-1 2 0 16,-2 3 4-16,1 1-10 0,-1 0-10 0,1 1-9 16,-1 0-9-16,2 0-16 0,1 1-1 15,0 2-7-15,0 1-6 0,0-1 11 0,0 2-2 16,6-1 7-16,0 0 2 0,2 0 4 0,3-1 1 15,0-1-2-15,2 1 11 0,2-1-8 0,-2-1 10 16,5 0 3-16,-2 1-4 0,4-2 3 16,1 0-1-16,0 0-3 0,2 0 0 0,-2 0 2 15,1-2-4-15,-2 2 1 0,0 0 4 0,-2 0-3 16,-1 0 0-16,-3 0-1 0,-3 3-1 16,-2 1 0-16,-4 2 3 0,0 1 10 0,-5 1-4 15,0 1 9-15,-3 3-3 0,-3 1-10 0,-2 0 1 16,-2 3-2-16,-1 2-3 0,1-2 0 0,0 3 9 15,0 0-13-15,3 0 12 0,-1 1-4 0,1-1-9 16,1-1 6-16,2 0-6 0,3-2 3 0,-1-1-3 16,2-1 3-16,0-3-6 0,2 1-2 15,3-3-1-15,1-1-10 0,3-2 6 0,-1-1-1 16,4-2 6-16,0-3-2 0,3 0 1 0,2 0 2 16,1-6-3-16,4-2 11 0,2-1-2 15,2-1 4-15,3-3 0 0,0-1 2 0,1 0-4 16,0-2-2-16,0 1 8 0,0-1-9 0,0 1 6 15,-3 0-3-15,1 1-7 0,2 0 5 16,-6-1-2-16,1-1 4 0,-2 2-2 0,-4 1 1 16,-3 1-10-16,-6 2-1 0,-4 2 17 0,-5 1-1 15,-1 1 15-15,-2 3-1 0,-8-1-8 0,-6 3-5 16,-1 1 1-16,-5 0 7 0,-2 6-5 16,1 1 19-16,-4 2-3 0,0 1 5 0,2 2 2 15,4 0-2-15,-1 0-6 0,3 1-7 0,-1 1 7 16,6 0-15-16,2 0 8 0,2 0-3 0,2 0-10 15,3-1 1-15,3-2-8 0,2-1-10 0,0-2-2 16,2-2 6-16,6-1-5 0,2-3 7 0,5-2 5 16,0 0-5-16,2-6 5 0,2-2-5 0,-1-3-8 15,2-2-3-15,0 1-4 0,-1-2 4 16,1 1-5-16,-4-1 12 0,-2 4-5 0,-2 0 4 16,-2 3 7-16,-1 0 3 0,-5 2 1 0,-1 2 9 15,-1 0 20-15,-2 3-7 0,0 0 16 16,0 0-17-16,0 0-27 0,0 0-20 0,0 3-28 15,0 0 12-15,0 1-1 0,0 1 28 16,0 1 8-16,0 1-6 0,1 1 11 0,1 0-9 16,2 0 15-16,0 0 2 0,3 1 2 0,-1 1 5 15,1-1-1-15,3-1 5 0,0-3-7 0,0 0 10 16,0-1-5-16,3-4 10 0,0 0 7 0,3 0-1 16,0-3 6-16,3-4-7 0,0-3 5 15,3-2-6-15,0-2 9 0,2-2 3 0,-3 1-6 16,4-4 10-16,-1-1-11 0,-3 0 1 0,-1-1-8 15,1 0-4-15,-1 0-8 0,-1-4-8 0,-1 0 9 16,-2-3-13-16,1-1 11 0,-5-6-5 0,0 2-5 16,-4-2 2-16,-2 1-5 0,-3 2 5 0,-3 2-4 15,-1 4 4-15,-7 3-2 0,0 4 3 16,-3 7 4-16,0 5 1 0,0 6-8 0,-4 2-2 16,0 10 2-16,-4 8-5 0,1 5 11 0,0 8-3 15,0 6 1-15,0 3 1 0,3 5-1 0,1 3 8 16,2 5-4-16,1 3 2 0,1 4-7 15,-1 4-11-15,1 5 3 0,1 4-9 0,-1 0 6 16,4 2-1-16,0-7-2 0,2-8 1 0,1-6-3 16,2-7 4-16,1-8-13 0,0-6 5 15,0-6-22-15,2-7-20 0,1-6-23 0,0-3-64 16,-2-6-90-16,-1-4-114 0,0-2-115 0,0-2 27 16,0-2 150-16</inkml:trace>
  <inkml:trace contextRef="#ctx0" brushRef="#br0" timeOffset="-56338.89">8204 17404 1807 0,'0'0'-52'0,"0"0"53"0,0 0 36 0,0 0 56 15,0 0 26-15,0 0-19 0,0 0-18 0,0 0-10 16,0 0-9-16,0 0-35 0,126-67-8 15,-99 54-18-15,1 2-13 0,-3-2-9 0,1 3-13 16,-1-1-8-16,0 1-19 0,-1 0-7 0,4 0-13 16,-2 1-1-16,0-1 14 0,2 0 1 15,1-1 15-15,-4 1 5 0,3-1 8 0,-2 1 10 16,-2-3 19-16,1 1 3 0,-1-3 3 0,-1 0 12 16,-3-2-3-16,0 1 6 0,1-4 4 0,-3 0 6 15,-3-1-4-15,1-4 8 0,-4 0 2 16,-1-3-10-16,-3-1 5 0,3-3-3 0,-3 4 1 0,-4-1 6 15,0 2 7-15,-1 3 0 0,-1 4 0 16,-2 6 8-16,0 2-6 0,0 5 11 0,0 2 8 16,-5 3-11-16,1 2-6 0,0 0-24 0,-3 5-16 15,-2 4-8-15,1 5 3 0,-1 4 2 0,0 5 1 16,0 2 3-16,1 0-2 0,-1 2 2 16,3 0-3-16,-1 2 2 0,1-1-5 0,2 0 6 15,-2 1 2-15,3-1-5 0,0-1 4 0,0 0-6 16,1-3-3-16,2-2-1 0,2-3-1 0,5-2-7 15,3-3-8-15,1-1 2 0,3-2-8 16,0-3 6-16,0-3 7 0,2-2 1 16,1-3 8-16,0 0 8 0,3-1 0 0,2-5 0 15,1-2 5-15,0-5-4 0,-1-2 2 0,3-3 6 16,-3 1-2-16,0-1 1 0,-2-2-4 0,-3 1 8 16,0-2-7-16,-3 1 5 0,-1 2 5 0,-6 1-8 15,-2 0 6-15,-3 5-3 0,-2 1 2 0,0 1 1 16,-2 5 11-16,-3 1-6 0,-2 3-6 0,-5 1 4 15,-1 1-15-15,1 6 7 0,-1 3 1 0,-3 2 4 16,3 1 4-16,1 3 0 0,-2 0 5 16,4 1-12-16,1 1 6 0,3 3-8 0,-1 1-6 15,4 0 7-15,3 0-8 0,-1-1 4 0,1 2 2 16,0-4-3-16,2-1-5 0,8-3 4 16,0-2-5-16,2-1-12 0,6-5 14 0,-1 0-9 15,2-3 2-15,2-2 4 0,2-2-6 0,-2-1-21 16,2-6-21-16,1-2-26 0,0-1-58 0,-3-4-72 15,0 0-100-15,-1-1-130 0,-8 3 23 0,-4 4-155 0</inkml:trace>
  <inkml:trace contextRef="#ctx0" brushRef="#br0" timeOffset="-56105.88">8700 16935 1758 0,'0'0'527'0,"0"0"-572"16,0 0 14-16,0 0 55 0,0 0 34 16,0 0-13-16,0 0-25 0,131-59-11 0,-97 48-15 0,5 2-9 15,2-2-23-15,1 3-76 0,5 0-108 16,-3 2-150-16,5 1-137 0,-13 2 48 15,-11 0-167-15</inkml:trace>
  <inkml:trace contextRef="#ctx0" brushRef="#br0" timeOffset="-55581.62">9717 16996 1594 0,'0'0'151'0,"0"0"14"0,0 0 33 0,0 0-29 16,0 0-78-16,0 0-56 0,0 0-16 0,0 0-1 15,0 0-11-15,0 0 6 0,0 0-4 0,0 0 0 16,0 0 2-16,0 0 1 0,-22-67-7 0,14 63-3 16,-1 3 4-16,-2 1-14 0,-1 0 4 15,-4 5-5-15,1 2-2 0,-5 2-2 0,3 3 4 16,-1 2 3-16,1 1-8 0,1 1 13 15,3 1-7-15,2 2-5 0,2-1 3 0,1 3-7 16,3-1 4-16,3-1 0 0,-2 1 8 0,4-2-4 16,0-1 2-16,2 0 0 0,5-1-10 0,1-4 7 15,2-2-8-15,0-3 5 0,3-3 6 0,1-3 3 16,3-1 1-16,2-4 4 0,1-5 13 0,3-3-9 16,2-6 18-16,-2 0-2 0,0-5-10 15,3-2 6-15,-3 0 4 0,-1-5 1 0,-2 2-3 16,1-2 8-16,-3-3-17 0,2-2 1 0,-4-4 6 15,-1-1-10-15,2-5 6 0,-4 0-7 0,2-3-1 16,-2 3-3-16,-3 0 0 0,0 5 4 16,-6 9-6-16,0 9 9 0,-2 8 0 0,-2 8 2 15,-4 6-4-15,-1 2-6 0,-6 13-7 0,-2 10-3 16,-2 9 9-16,-3 7 1 0,0 8 8 0,1 2-1 16,-1 6-2-16,1 0 0 0,3 2-4 15,4 0 6-15,0-3-11 0,4-3 7 0,3-5-13 16,3-6-5-16,3-7 7 0,8-7-20 0,3-5-5 15,3-6-39-15,2-4-57 0,4-7-118 0,1-6-225 16,-4 0-101-16,-8-3-439 0</inkml:trace>
  <inkml:trace contextRef="#ctx0" brushRef="#br0" timeOffset="-52949.82">10822 17063 272 0,'0'0'59'0,"0"0"-25"0,0 0 50 16,0 0 30-16,0 0 0 0,0 0-23 0,0 0-62 15,0 0-23-15,0 0 26 0,0 0 21 0,0 0 14 16,0 0 10-16,7 32-3 0,3-28-5 0,3-2 3 15,0-1 1-15,4-1-3 0,-2 0 7 16,5-2 0-16,-1-6-16 0,3-3-4 0,3-1-13 16,-2-2-5-16,-1-3-8 0,4-2 4 0,-3-1-17 15,-1 0-12-15,-3-2 9 0,0 1-13 0,-5 0 12 16,-3-1 6-16,-3 2-3 0,0-1 8 16,-6-1 2-16,2 0 0 0,-4-2-7 0,0-2 2 15,-5 1-7-15,1-2-1 0,-3 2 2 0,-2 3-1 16,-2 3 4-16,1 2 7 0,1 5 9 15,-3 3 2-15,2 7 4 0,-1 2-15 0,-1 6-9 16,-2 7-13-16,1 6-9 0,0 5 2 0,-3 8-3 16,4 3 7-16,1 6-3 0,-1 7 1 0,2 3 4 15,1 6-5-15,-1 2 3 0,1 3 0 16,0 2-1-16,0 2-6 0,4 2 2 0,-2 0-4 16,-1 0-8-16,4-4 8 0,-4-3-10 0,5-6 4 15,-3-7 2-15,3-5-8 0,0-6-7 0,-1-7-16 16,4-7-23-16,0-7-44 0,0-4-55 0,0-5-57 15,0-5-47-15,0-2-23 0,1 0-3 16,-1-9 1-16,0 1 54 0,0 1 93 0</inkml:trace>
  <inkml:trace contextRef="#ctx0" brushRef="#br0" timeOffset="-52739.86">10690 17322 1117 0,'0'0'320'0,"0"0"-227"0,0 0 0 16,0 0 20-16,0 0-1 15,0 0-34-15,0 0-24 0,0 0 21 0,0 0 24 16,0 0-9-16,0 0-5 0,0 0-25 0,116-34-20 0,-82 26-8 16,-2 1-13-16,-1-1-4 0,0-1-13 15,3 0-8-15,1 0-39 0,-3-4-51 0,1 1-95 16,-2-3-191-16,-4 3-177 0,-13 4-659 0</inkml:trace>
  <inkml:trace contextRef="#ctx0" brushRef="#br0" timeOffset="-50634.96">11270 17191 1837 0,'0'0'-131'16,"0"0"69"-16,0 0 87 0,0 0 99 0,0 0 9 16,0 0-67-16,0 0-18 0,0 0-2 0,0 0-2 15,0 0-6-15,132-85-11 16,-114 67-8-16,3 1-10 0,-6-2 5 0,3 3-5 0,-1-2 3 15,-3 1 4-15,-3 1 1 0,-2 0-8 0,-2 1 2 16,-5-2 7-16,-2 4-6 0,0-2 12 16,-7 3-8-16,-3 2-9 0,-2-1 0 0,-1 4-5 15,0 0 2-15,-3 3-3 0,-2 4 0 0,3 0-4 16,-2 7-4-16,2 4 5 0,-1 4-3 0,2 3 5 16,0 4-1-16,4 2 3 0,-1 2 0 0,6 2 5 15,-2 2 2-15,6 1-14 0,1-2 11 16,0 1-10-16,1-4 2 0,8-1 4 0,2-3-4 15,2-4-6-15,6-1-11 0,1-6 3 16,8-3-20-16,3-3-2 0,1-4-16 0,3-1-34 16,2-4-25-16,1-6-51 0,0-2-54 0,-3-2-42 15,2-1-43-15,-3-2-5 0,4-1 30 0,-5 0 62 16,0 1 79-16,1-1 72 0,-7 4 47 16,0-1 12-16,-5 1 9 0,-2 1-3 0,-1 0 5 15,-7 2-1-15,-2-1 4 0,-3 2-3 0,-6-1 20 16,-1 1 43-16,-1 2 64 0,-6-1 75 0,-4 1 46 15,1 1 25-15,-5 1-23 0,-1 2-23 0,-4 1-45 16,0 3-44-16,0 0-22 0,-1 4-32 0,-2 4-5 16,-3 1-17-16,4 3-9 0,0 0-9 15,0 3-11-15,3 1 8 0,1 3-10 0,4 0 2 16,-1 1-7-16,9-3-7 0,1-2-10 0,5-2-5 16,0-3-3-16,7-2-11 0,2-1 6 15,4-1-7-15,0-3 4 0,5-2 3 0,2-1 0 16,2-2 0-16,3-6-6 0,-2-2 9 0,-3-2-10 15,2 1 14-15,-3-2-1 0,-1 1-6 0,-3-4 2 16,1 1-3-16,-2-1 2 0,1 0-6 16,-3 0 10-16,-2 2-16 0,-3 3 7 0,0 4 9 15,-2 2-9-15,-3 3 14 0,-2 1-8 0,0 0 1 16,0 1-2-16,0 0 2 0,0 0 0 16,0 3-11-16,-1 3 7 0,-5 4-8 0,3 3 5 15,-1 2 1-15,0 1 0 0,3 0-3 0,0 0-1 16,1-1 6-16,0 0-7 0,1-2 10 0,2-2-3 15,4 0-2-15,0-2 1 0,-1-1-2 0,4-1 5 16,1-3-8-16,5-3 9 0,-2-1-6 0,5-1-1 16,1-4 12-16,1-4-9 0,6-3 8 0,-2-1-4 15,4-1 0-15,-1-1-1 0,0-3 1 16,-3 0 6-16,0-2-9 0,-2 1 8 0,-2-2-5 16,0-1-1-16,-1-1-2 0,0-3-1 0,0-5-1 15,0 0 0-15,-3-3 6 0,-1-1-4 16,-2 1 4-16,-4 3-3 0,-3 3 1 0,-1 4-2 15,-5 4 4-15,-1 6 3 0,0 4-6 0,-4 3 7 16,-1 5-8-16,-3 2-1 0,-1 0 1 16,-3 9-4-16,2 4 4 0,-4 3 1 0,1 5 1 15,0 3-3-15,0 1 4 0,2 4-6 0,0 1-2 16,3 1 5-16,1 1-4 0,4 0 1 0,1 3 5 16,-2-3 6-16,4 0-12 0,0-4 1 15,3-1-1-15,2-3-10 0,3-5 14 0,3-2 0 16,0-5-1-16,5-2-5 0,0-4 5 0,3-1-8 0,1-4 0 15,1-1 15-15,1-3-12 0,1-7 12 16,0-1-3-16,0-3-2 0,-2-3 1 0,-2-1-4 16,2 0 8-16,-3 0-8 0,-4-1 7 0,0-1 2 15,-3 2-10-15,-2-3 7 0,-1 2-4 16,-1-1-2-16,1 2 4 0,-5 3 1 0,0 4-2 16,0 1 9-16,-3 6 5 0,0 3-3 0,0 1 4 15,-5 0-9-15,1 2-8 0,-4 6-2 0,-1 2 0 16,1 5 0-16,-1 1-3 0,-2 4 7 15,3 0-4-15,-1 1 0 0,0 1 2 0,1 0 0 16,3 1-6-16,-1 0 5 0,1-1 6 16,2-2-10-16,3-5 9 0,0 1-6 0,5-5-7 15,0-3 3-15,3-1-6 0,1-2 2 0,0-3 5 16,1-2 4-16,0 0 0 0,3-3 4 0,-1-7-1 16,5-1-4-16,-4-2 4 0,4-1 0 0,-3 1 1 15,3-2-4-15,-5-2 7 0,3 1-8 16,-3 0 2-16,-1-1 11 0,1 1-13 0,-2 0 8 15,-1-1-6-15,1 0 0 0,-2 1 0 0,-3 3 1 16,1-3 3-16,-4 6-7 0,0 1 10 16,-2 3-7-16,0 1 2 0,-2 5 6 0,-3 0-8 0,0 0-3 15,-3 6-5-15,1 2 2 0,-3 4-3 0,0 3 10 16,-3 2-2-16,3 0 2 0,2 2 0 16,1 1 0-16,-2 0 4 0,3-1-11 0,4-1 10 15,2-2-10-15,0-1 1 0,0-1 6 16,8-1-5-16,1-5 4 0,1 1-2 0,1-5 6 15,2-1-7-15,1-3 11 0,3 0-2 0,1-2-7 16,2-5 10-16,1-2-9 0,-2-1 3 0,2-3 2 16,-1-1-2-16,-2 1-1 0,0-2-2 0,-1 0 8 15,0-1-8-15,-1 0 4 0,2 1 2 16,-1 0-7-16,-3 0 2 0,-1 2 7 0,2 1-4 16,-4 2-5-16,1 1 9 0,-2 2-11 0,-1 2 3 15,-1 2 6-15,-4 2-6 0,1 1 1 16,-3 0-2-16,-2 0 5 0,0 3-5 0,0 3 8 15,-4 2 1-15,0 1-7 0,-3 2 6 0,1-1-2 16,-1 0 2-16,4 2-4 0,-3-1 1 0,4 1-8 16,0 0-1-16,1 1 6 0,1 2-7 0,0-1 10 15,0 2-5-15,0 0 1 0,3-1-2 0,3 0 2 16,0-1 3-16,6-1-8 0,-1-3 12 16,4-1-10-16,3-2-5 0,-2-1 11 0,3-3-8 15,2-2 1-15,1-1 5 0,1 0 5 0,0-6-7 16,0-2 12-16,2-2-4 0,-2 0-10 0,-1-2 9 15,1-1-7-15,-5 0 6 0,1-2 1 16,-3-1-2-16,-3-1 2 0,-3 1-4 16,-2-1 7-16,-2 1 0 0,-1-1 1 0,-4 1 1 15,-1-2-3-15,0 4 0 0,-1 0 0 0,-6 2 3 16,0 5-4-16,0 4 6 0,-2 2-6 0,-3 1-2 16,-2 3 3-16,1 5-5 0,0 4-5 0,-2 1 0 15,0-1 7-15,0 3-9 0,3 1 12 0,1 2-1 16,0 1-11-16,2 2 6 0,1-1-7 15,3 1 4-15,0-1-3 0,4-2 6 0,1-2-7 16,0-1-4-16,3-1 10 0,4-3-10 0,1-1 5 16,2-2-6-16,2-2 0 0,1-3 1 0,3 1 7 15,1-4 8-15,1 0-8 0,0-2 8 16,2-5-6-16,1-3 0 0,-2-1 3 0,4 0-2 0,-2-1 0 16,1-2-2-16,-1 0 10 0,0-3-10 15,-2-1 14-15,-1-1-4 0,-1-3-9 0,-3 0 8 16,2-1-7-16,-4-1 1 0,2 1 0 0,-2 1 1 15,-2 1-2-15,-1 5 1 0,-1 3 5 0,-2 5-6 16,-2 2 2-16,0 3-1 16,-2 2 1-16,0 1-3 0,-2 1 4 0,2 6 2 15,2 3-4-15,-1 2 3 0,1 3-1 0,2 2 0 16,-1 1 0-16,0 2 4 0,7-1-5 0,-2-2-2 16,3 0 9-16,4 2-13 0,3-2 10 0,-1 0-6 15,2-1-2-15,0-1 2 0,-2-2-1 0,0-3 9 16,-5-1-8-16,1 0 9 0,-4-1-8 15,-4-3-1-15,0 1 13 0,-5-2 9 0,-2-1 16 0,0 1 1 16,-10 0 5-16,-3 0-20 0,-4 2 1 16,0 0-7-16,-3 1-16 0,0 0 7 0,-3-1-12 15,1 0 2-15,-1 1-4 0,2-2 4 0,0 1-9 16,1 0-31-16,2-2-15 0,4 0-53 16,3-3-47-16,1 0-78 0,3-1-166 0,1 0-220 15,2 0-727-15</inkml:trace>
  <inkml:trace contextRef="#ctx0" brushRef="#br0" timeOffset="-50128.65">12243 16791 977 0,'0'0'60'0,"0"0"-3"0,0 0 85 16,0 0 59-16,0 0 12 0,0 0-49 0,0 0-34 15,0 0-11-15,122 11-6 0,-97-11-24 0,4 0-14 16,2-1-26-16,-1-3-19 0,2 1-9 0,1-1-20 16,-1 0-11-16,-5-1-41 0,2 0-76 0,-4 1-136 15,-1-1-222-15,-7 3-78 0,-7-1-379 0</inkml:trace>
  <inkml:trace contextRef="#ctx0" brushRef="#br0" timeOffset="-45970.86">2071 17698 0 0,'0'0'0'0,"0"0"0"0,0 0 0 0,0 0 0 16,0 0 0-16,0 0 0 0,0 0 0 0,0 0 43 15,0 0 39-15,0 0 13 0,0 0 20 0,-118 26 15 16,109-24 10-16,2 1 1 16,1-2 5-16,2-1 17 0,-1 1-1 0,4-1 5 0,0 0-26 15,1 0-41-15,0 0-41 0,0 0-30 0,0 1-5 16,1-1 6-16,5 1 27 0,1 0 2 16,3 1 12-16,6 2-3 0,-4-1-15 0,6-1-3 15,-4 2-14-15,0-2 10 0,-1 1-16 0,2-1 14 16,2 0-3-16,3 2-15 0,1-1 9 0,1 1-10 15,4 0 6-15,-1 0-18 0,3 0 15 0,0 1-17 16,-1 0 2-16,2 0 13 0,1 1-8 16,-1 1 3-16,2 0-16 0,-1 0 14 0,0 1-17 15,-1-1 15-15,1 0 5 0,0-1-16 0,-2 2 15 16,2 0-10-16,-2 1 4 0,0-2-16 16,2 0 16-16,-4 1-21 0,1-1-3 0,1 0 28 15,-1 0-28-15,-2 1 23 0,3 0-6 0,-3-1 6 16,3 2-12-16,-1-1 9 0,-2-1 7 0,-3 0-32 15,4 0 26-15,-4 1-19 0,0-1 2 16,-2-1 7-16,1 1-2 0,-2-1-2 0,0 0-13 16,0-2 27-16,-5 1-27 0,3-2 24 15,-5-1 4-15,1 1-24 0,-3-2 14 0,-2 0-8 16,1-1-14-16,-5 0-27 0,1 0 15 0,-3 0-40 16,-2 0 11-16,0 0 17 0,0-2-49 0,0-3-20 15,-1 0-68-15,-2 0-64 0,-2-2-69 0,1 0-21 16,-3-2-6-16,2 0 6 0,-1-1 66 0,-2 0 58 15,4 0 167-15,-3 1 43 0,5 3 0 0</inkml:trace>
  <inkml:trace contextRef="#ctx0" brushRef="#br0" timeOffset="-45612.12">3064 17839 0 0,'0'0'0'0,"0"0"18"16,0 0 104-16,0 0 44 0,0 0 55 0,0 0-6 16,0 0 22-16,0 0-9 0,0 0-26 15,0 0-19-15,0 0-23 0,0 0-24 0,0 0-40 16,0 0-11-16,-87-55-48 0,87 55-23 15,0 0-5-15,1 0-9 0,1 0 17 0,3 1 18 16,-2 1 8-16,6 1-10 0,-3-2 4 0,5 3-20 16,1 0 3-16,0 0-8 0,0 1 8 0,6 0-9 15,-4 1-20-15,4-1 22 0,0 2-31 16,0-1 22-16,-2-1 8 0,3 1-12 0,-1 1 6 16,-3-1-10-16,3 0 8 0,-4 1-24 0,1-1 27 15,-4 0-16-15,0 1 3 0,-2-1 32 0,-2 1-9 16,-4 0 33-16,-2 0-16 0,-1 3 11 0,0-1-17 15,-2 1-6-15,-6 2 14 0,-2 0-28 0,-2 1 15 16,-4 2-6-16,1 0-7 0,-3 1-7 16,-3 0 13-16,0 2-14 0,0-3-7 0,-2 2 25 15,-1-1-25-15,2-1 4 0,3-2-1 0,-1 0 5 16,6-2-12-16,-3-3 11 0,6-1 1 16,0-3-49-16,2 0-12 0,5-3-81 0,-1-1-106 15,3 0-93-15,2 0-164 0,0-3-101 16,0 1-163-16</inkml:trace>
  <inkml:trace contextRef="#ctx0" brushRef="#br0" timeOffset="-42378.92">2194 17462 0 0,'0'0'0'0,"0"0"11"0,0 0 2 0,0 0-1 15,0 0-6-15,0 0-4 0,0 0 10 0,0 0-10 16,0 0 4-16,0 0 4 0,0 0 5 16,0 0 5-16,-88 40 18 0,76-30 11 0,0 0-3 0,-2 1 23 15,2-1-5-15,1 1 8 0,-1-3 10 16,2 2 3-16,0-1 4 0,1-2-4 0,3 0 0 15,0-3-14-15,4 1 2 0,-3-3 1 0,3 1 2 16,1-3-7-16,1 0-17 0,0 0-18 0,0 0-22 16,0 0 7-16,0 0 14 0,2 0 24 0,1 0 24 15,1-3 11-15,-1 1-5 0,3 0-4 16,-2-1 2-16,2 1-11 0,-3 0 6 0,2 1-8 16,0-2-14-16,-1 0-2 0,2-1-11 15,0-1-4-15,1-1-4 0,2-1 5 0,2-1-4 16,6-2 1-16,-2-1 8 0,6 1-9 0,3-4 0 15,-1-1-6-15,6-2-3 0,0-1-8 0,2 0 3 16,1 1-1-16,1 0-8 0,5-4 5 0,1-1-9 16,1-2 3-16,3 0-2 0,-2-2-1 15,6 2 0-15,-3 0-7 0,-1 0 9 0,0 1-12 16,-4 1 3-16,0 3 2 0,-1 0-2 0,-6 0 2 16,-1 4 3-16,-3 2 0 0,-5 1-13 15,-2 2 11-15,0 2-12 0,-4-2 5 0,-4 5 10 16,-3-1-10-16,-2 3 6 0,-5 1-11 0,3 0 5 15,-4 1-3-15,-1 0 8 0,-1 1 5 0,1-1-12 16,-1 1 11-16,0 0-11 0,0 0 0 0,0 0-2 16,0 0 2-16,0 0-5 0,0 0-8 0,0 0 3 15,0 0-22-15,0 0-13 0,0 0-31 0,0 0-35 16,0 0-40-16,0-1-32 0,0-2-52 16,1 0-83-16,4-1-74 0,-3 0-32 0,4-2 71 15,-4 2 104-15,0 1 5 0</inkml:trace>
  <inkml:trace contextRef="#ctx0" brushRef="#br0" timeOffset="-41968.89">2853 16910 806 0,'0'0'83'0,"0"0"45"0,0 0 48 0,0 0 23 15,0 0-4-15,0 0-32 0,0 0-33 16,-129 28-20-16,118-23-17 0,1 1-15 0,2-1-12 0,4-1-9 15,1 0-17-15,3-1-18 0,0 1-11 16,3-1-3-16,4 3-1 0,5-1 6 0,2 0 10 16,3-2-1-16,4 0 2 0,2-2 4 0,6-1-2 15,1 0-6-15,2 0 3 0,1-1-4 0,3-2-10 16,-2 0 5-16,1 1-7 16,-4 0-5-16,-1 2-1 0,-3 0 1 0,1 0-5 0,-5 0 2 15,1 1 7-15,-3 2-7 0,-1 2 9 16,-5-1-6-16,1 2-3 0,-4 0 2 0,-4 1-1 0,-3 1 9 15,0 1-2-15,-5 2 12 16,0 1-5-16,-6 1-2 0,-3 3 3 0,-1 3-8 16,-1-1-4-16,-2 3-3 0,-3-2 8 0,1 2-10 0,-3 0 12 15,0-1-3-15,4 1-12 0,-3-1 8 16,4-1-11-16,0-2 7 0,-1 1-1 0,4-3 2 16,0 2-2-16,5-3-9 0,-2 1 3 0,5-2-17 15,-3-1-12-15,2-2-23 0,3-2-35 16,0-2-48-16,0-1-63 0,0-3-100 0,7 0-144 0,-4-2-38 15,1 0 56-15,0 0-17 0</inkml:trace>
  <inkml:trace contextRef="#ctx0" brushRef="#br0" timeOffset="-38103.21">3871 17671 0 0,'0'0'0'0,"0"0"0"16,0 0 0-16,0 0 0 0,0 0 0 15,0 0 0-15,0 0 0 0,0 0 0 0,0 0 0 0,0 0 0 16,0 0 0-16,0 0 0 0,32 16 0 16,-27-15 9-16,-2 1 32 0,-2 0 27 0,7 1 15 15,-5-2 22-15,-1 1 1 0,3-1 4 0,-3 1 9 16,0-1-13-16,0-1 10 0,2 0-3 0,-2 0 17 15,-1 0 8-15,1 0 15 0,3 0 1 0,-4-1-19 16,0-2-6-16,0 2-23 0,0-2-13 16,-1 0-9-16,0 1-8 0,0 0-15 0,0-3-2 15,0 0-7-15,0 1-11 0,-1-2 2 0,-6 2-15 16,4-2-4-16,-1 1-7 0,-2 0 2 0,-2 0 5 16,2 0-12-16,-3-1 8 0,1 2-14 15,-1-2-1-15,-1 2 2 0,0-1-4 0,0 1-3 16,-1 1 0-16,1 2 9 0,0 1-10 0,-1 0 15 15,-1 0-6-15,1 2-12 0,-1 2 7 16,-2 1-10-16,2 0 7 0,2 2-5 0,-1 1 6 16,-1 1-10-16,2 2 0 0,0 0 8 0,-1 3-7 15,3 0 6-15,0 0-3 0,4-2 16 16,-4 1-17-16,4 2 10 0,-2 1-8 0,-1 0-18 16,4 2 15-16,-3 1-9 0,2 0 20 0,4-3-20 15,0 2 19-15,0-3-17 0,0-2-10 0,4-2 30 16,3-2-27-16,1-1 31 0,2-1-14 0,0-2 4 15,2-3-1-15,-1-2 0 0,5 0 16 0,-2-1-26 16,4-7 23-16,-4-1-22 0,5-4 9 0,0-2 12 16,-1-2 2-16,-2-3 0 0,2 0-14 15,2-5 21-15,0-2-27 0,-3-2 18 0,-2 2 3 16,-6 4-20-16,-2 5 14 0,-4 2-1 0,-3 1 6 16,0 0-7-16,0 2 4 0,0 4-4 15,0 4 2-15,0 2 10 0,-2 3-4 0,0 0 4 16,-2 0-9-16,2 1-4 0,0 4-9 0,0 1-5 15,-2 6 3-15,2 1-9 0,2 2 12 16,-1 1-6-16,1-1 2 0,0-1 13 0,0-1-11 16,1-2 0-16,1-2 0 0,3 3 7 0,-2 0-12 15,3 0 14-15,-2 1-7 0,6 1-4 0,-3-1-1 16,-1 0 11-16,3-3-2 0,0-1-33 16,1-1 35-16,0-2-38 0,1-1 18 0,-1-3 24 15,2-2-8-15,-1 0 8 0,3-4-16 0,0-4 20 16,-2-1-25-16,4-2 27 0,-4-2 10 0,5-4-18 15,-3-5 10-15,3 0-18 0,-6-1 1 0,-2 6-3 16,-6 2 8-16,3 3-2 0,-2 2-2 0,-3 2 9 16,0 2-8-16,0 2 11 0,-1 1 1 15,0 3-6-15,0-1-1 0,0 1 2 0,0 0 0 16,0 0-3-16,0 0-1 0,0 4-17 0,0-1-10 16,0 3 3-16,0 2 4 0,0 3 8 0,0 1 10 15,0 0 4-15,0-2-7 0,0-1-2 16,0 1-1-16,0 1-6 0,0 0 1 0,0 2 6 15,4 0 8-15,-1 0-18 0,0 1 15 16,4-2-21-16,-1-1-10 0,0-2 23 0,3 0-18 16,-1-3 19-16,2-1 1 0,0-3 6 0,1-2-9 15,1 0 21-15,-2-2-14 0,2-4-11 0,3-3 29 16,-2-2-25-16,-1-1 22 0,3-2-1 16,0-6-2-16,4-3-6 0,0-3-5 0,-5 0 4 15,1 5-18-15,-5 2 21 0,-5 5-16 0,2 3 8 16,-3 1 6-16,0 4-5 0,-2 1 10 0,-2 2-5 15,1 2 9-15,-1 1-6 0,0 0-3 0,0 0-6 16,-1 6-14-16,-5 2 3 0,2 3-2 0,-3 3 10 16,4 1-3-16,-3 0 9 0,3-2 0 0,2-2-4 15,0-2 3-15,0 3-4 0,1-1-4 16,0 2-8-16,0-1 13 0,1 3-18 0,2 1 16 16,5-1 5-16,0-2-18 0,2 0 17 0,0-2-10 15,2-1 5-15,1-4-12 0,2-2 18 16,1-3-15-16,4-1-3 0,-2 0 33 0,1-5-17 15,2-4 9-15,-1-1 0 0,2-3 0 0,-2 0-12 16,1-5 24-16,4-3-1 0,2-5-31 16,2-3 23-16,-4 1-19 0,-7 2 4 0,-3 2 16 15,-5 2-4-15,-4-3 0 0,1-2-3 0,-2 1 7 16,-1-2-8-16,-4-1 7 0,0 2-1 0,0 1-8 16,-1 3 6-16,-5 3-1 0,4 5-1 15,0 4-1-15,-3 4 7 0,3 2-10 0,1 3 6 16,-1 2 10-16,0 0-20 0,-2 0 2 0,3 8-15 0,-2 5-5 15,-3 5 5-15,3 3 5 0,2 2 12 16,-1 1-11-16,0 0 11 0,0 1-7 16,2 1-5-16,0 0 4 0,2 2-1 0,1-2-6 15,-1 2 5-15,1-7 12 0,3-1-13 0,-3-4 29 16,-1-1-16-16,4 0-4 0,-2 0 12 0,3 0-25 16,3-1 14-16,-1-2-23 0,0 0 1 0,2-3-14 15,-2-3-16-15,0-2-9 0,-1-2-51 0,0-2-40 16,1 0-70-16,-3-4-91 0,-2-2-138 15,0 0 18-15,0 2-115 0</inkml:trace>
  <inkml:trace contextRef="#ctx0" brushRef="#br0" timeOffset="-37902.49">4692 17682 1344 0,'0'0'-114'0,"0"0"54"0,0 0 41 15,0 0 138-15,0 0 5 0,0 0-30 16,0 0-10-16,0 0-12 0,0 0-14 0,119-30-24 16,-94 22-14-16,-1 0-26 0,2 0-27 0,-3 1-57 15,0 2-81-15,-2-1-56 0,1 2-47 0,-1 2-38 16,-3 0 32-16,1 2 63 0,-3 0 71 16,-6 0 146-16</inkml:trace>
  <inkml:trace contextRef="#ctx0" brushRef="#br0" timeOffset="-36080.51">5183 17706 0 0,'0'0'0'0,"0"0"0"16,0 0 123-16,0 0 50 0,0 0 26 0,0 0 10 15,0 0-12-15,0 0-16 0,0 0-21 16,0 0-10-16,0 0-28 0,0 0-15 0,0 0-19 16,0 0-19-16,-55 67-15 0,49-56-13 0,5-1 3 15,-3 0-13-15,2-1 13 0,0 1-15 0,1 0 4 16,0 1-15-16,1 1-3 0,0 1 5 15,0 1-35-15,0-3 22 0,4 1-33 0,3-2 10 16,-1-2 13-16,0-1-2 0,4-1 19 0,4-3-13 16,-3-2 22-16,3-1-14 0,-2 0-6 0,5-2 25 15,0-5-21-15,-1-2 17 0,6-5 13 0,4-4-10 16,0-4-16-16,0-2 6 0,-8 3-9 0,-5 2-1 16,-5 4 32-16,-5 1-6 15,-1 0 13-15,-2 0-5 0,0 1-3 0,-4 0-9 16,-5 1-2-16,0-1-2 0,-2 2-19 0,0-1 8 15,-5 3-14-15,1 0 7 0,-4 1 2 0,4 3-2 16,-3 2-3-16,1 1-9 0,3 2 8 0,0 0-9 16,0 0 10-16,5 4-1 0,2-2-8 15,2 1 5-15,3-1-14 0,0 0-5 0,2 2-3 0,0 0 6 16,4 1-1-16,1 1 10 0,2-2 4 16,2 2-5-16,2-3 1 0,2 1-9 0,2-3 11 15,-1-1-10-15,4 0 19 0,-2 0 3 0,0-2-12 16,3-2 13-16,0-1-16 0,0 1 6 15,1 1 2-15,-1-2 0 0,-1 1 3 0,0 0-4 16,2-1 8-16,-2 1-7 0,1 0 6 0,1 2-5 16,-3 0-2-16,-1 2 3 0,1 0-2 0,-4 0 4 15,-1 5-12-15,-2 1 12 0,-1 2-10 0,-1 2 3 16,-5 0 11-16,-2 2-9 0,1 3 2 16,-2 2-4-16,0 0 6 0,-3 0-8 0,1 0 12 15,-3 0-1-15,1-3-13 0,1-3 11 0,0-2 5 16,0-3 13-16,2 1-18 0,0-1 18 15,-1-1-30-15,1 1-14 0,-1-3 25 0,2 0-21 0,0-1 12 16,0-2 13-16,0 0 13 16,4-5-6-16,1-4 0 0,2-4-5 0,3-3-22 15,-2-1 16-15,-2 1-6 0,1 0 5 0,2 1 2 16,-1 1 0-16,-1 1 2 0,4 0-5 0,-1 2 6 16,2 2-12-16,1 1 10 0,-2 3-3 0,3 1-7 15,-1 2 8-15,-1 1-6 0,0 1 5 0,-2 0-6 16,0 3 5-16,1 4-10 0,-1 1 2 0,0 2 7 15,0 3-6-15,0-1 9 0,-2-1-11 16,1 1 9-16,-2 0-6 0,-1 1 5 0,0-2 4 16,-2 0-11-16,-4 1 9 0,4-3-5 0,-4-2 0 15,0-1 4-15,0-2 18 0,0 0-21 0,0 2 8 16,-4-2 6-16,3 1-21 0,-1 0 26 16,-1 0-12-16,0-1 12 0,2-2-15 0,0-1 19 15,1 0 5-15,0-1-31 0,0 0 24 16,0-3-27-16,1-7-11 0,5-2 8 0,-2 0-1 0,7-3-2 15,-2 1 10-15,1 0 11 0,1 0-15 0,0 1 14 16,1 0 3-16,2-1-11 0,0 1 7 16,1 1-5-16,1 1-2 0,3 2 5 0,-1 2 1 15,-2 2-13-15,1 1 0 0,-2 2 1 16,0 2 2-16,-3 0 7 0,1 2-1 0,0 5-4 16,-3 1-6-16,-2 1 5 0,2 3 3 0,-3 0-5 15,2 2 3-15,-2 2-2 0,1 0 3 0,-2 2-2 16,2-4 8-16,-3 0-10 0,3-3 6 0,-2-3 15 15,-2 1-9-15,4 0 8 0,-1 2-11 16,1-1-5-16,1-2-8 0,-1 0 14 0,3 0-10 16,-1-3-6-16,0-1 27 0,1-2-22 15,0-1 14-15,0-1-8 0,2 0 1 0,-3-3-4 0,-1-3 13 16,3-1 22-16,0-5-30 0,1-3 24 0,3-5-31 16,-2 1-11-16,-2 0 15 0,-4 3-10 15,0 3 16-15,0-1 0 0,-4 0 3 0,0 0-5 16,1-1 3-16,-2 1 3 0,-2 0-10 15,-1 0 8-15,0 2-5 0,0 2 5 0,0 2 1 0,-4 2 8 16,-2 3-5-16,0 2-11 0,-3 1 6 16,0 0-14-16,-2 5 3 0,-1 3 7 0,-1 2 0 15,0 0-2-15,2 3 5 0,1 0 0 16,0 0-15-16,2-2 15 0,3 0-8 0,-2 1-2 16,5 0 5-16,-1 0 0 0,1 0-5 0,1-1 2 15,1 0 7-15,0-2-13 0,0-3 10 0,3 0 4 16,-1-3 4-16,1-1-5 0,2 1 5 0,-1-1-9 15,3-2-30-15,4 0 31 0,-1 0-24 0,3-6 14 16,-2 0 21-16,-1 1-20 0,-2-2 12 16,1 0-8-16,-3 0 5 0,1 0-4 0,-2 1 8 15,1 2 2-15,2-1-10 0,-3 0 7 0,1 2-4 16,0-1-1-16,1 2 0 0,0 2 1 0,-2 0-5 16,1 0-1-16,0 1 9 0,-1 3-4 15,2 0 2-15,-1 3 0 0,2 0 3 0,-2 1-5 16,3 1 7-16,-3-2 0 0,1 1-12 0,0-2 25 15,-3 0-10-15,6 0 5 0,-2 0-5 16,1 0-8-16,2 1-9 0,0 0-6 0,0 1 24 16,2-1-28-16,1-1 31 0,-1-3-7 0,-1 1-9 15,2-3 13-15,0-1-6 0,-2 0 12 0,3 0-19 16,-1-3 20-16,1-3-17 0,1-4 6 16,5-2 18-16,-1-3-27 0,-1-1 8 0,-3 1-10 15,-3 0 3-15,-1 0 4 0,-3 0 10 0,1-1 4 16,0-3-10-16,-2 0 8 0,0-1-6 0,0-1-2 15,0 0 0-15,-2 1 0 0,-1 1-6 0,-1 0 2 16,0 2 9-16,-2 2-9 0,-2 0 10 16,0 3-5-16,0 3 1 0,0 1 5 0,0 3 2 15,0 1 10-15,-3 3-13 0,0 1-5 0,0 0-10 16,-1 6-11-16,0 5 5 0,-2 3 2 0,-1 0 0 16,2 0 4-16,2 0 6 0,-1 1-9 0,1 1 10 15,1-1-2-15,0 2-10 0,2-1 9 16,0 1-1-16,-1 0 3 0,1 2-8 0,0-1 11 15,0 0-14-15,0 0 1 0,1-2 11 16,3-1-11-16,1-4 6 0,-1-1-4 0,2-2 24 16,1-4-15-16,-1 1 7 0,2 0-1 0,1-3-32 15,4 0 20-15,2-2-1 0,5 0 0 0,2-3 7 16,-1-5 0-16,-2-2-9 0,-4 0 3 0,-2 1 9 16,0-1-12-16,-1 2 15 0,-2-2-2 15,-1 1-7-15,-3 0 5 0,2-1 2 0,-5 1 5 16,1 1-12-16,-1 0 15 0,-3 3-16 0,0-1 7 15,0 0 10-15,0 4-5 0,-2-2 9 0,1 4-10 16,-1 0 7-16,-1 0-11 0,1 0 0 0,0 1 2 16,0 5-11-16,-2 1 8 0,1 2-5 15,0 2 1-15,1 3-3 0,0 0 5 0,1 1-8 16,1 0 1-16,0-2 14 0,0-2-11 0,0 1 21 16,0-3-10-16,3 1 4 0,2 2-14 15,-2-1 2-15,5 0 10 0,-2-1-32 0,2 0 33 16,1-3-31-16,0 0 1 0,1-3 4 0,0-2-20 15,4-2-24-15,-2 0-57 0,2-3-77 16,-4-4-213-16,-1 0-221 0,-3 4-594 0</inkml:trace>
  <inkml:trace contextRef="#ctx0" brushRef="#br0" timeOffset="-35903.46">7371 17580 1577 0,'0'0'724'0,"0"0"-637"0,0 0 17 16,0 0 14-16,0 0-20 0,0 0-40 0,0 0-20 16,0 0-21-16,0 0-11 0,0 0-34 0,0 0-4 15,0 0-6-15,0 0-25 0,0 0-52 16,-42 8-107-16,56-15-149 0,-1 2-208 0,-2 1-10 16,-4 1-201-16</inkml:trace>
  <inkml:trace contextRef="#ctx0" brushRef="#br0" timeOffset="-35659.06">6930 17621 1845 0,'0'0'-15'0,"0"0"49"0,0 0 9 0,0 0 10 15,0 0-20-15,0 0-21 0,0 0 15 16,0 0 9-16,0 0 3 0,0 0-19 0,0 0-14 16,0 0-15-16,0 0-15 0,122-12-27 0,-95 8-32 15,-3 3-33-15,1 0-68 0,1 1-66 16,-2 0-109-16,2 0-60 0,-7 0 63 0,-8 0 74 0</inkml:trace>
  <inkml:trace contextRef="#ctx0" brushRef="#br0" timeOffset="-35180.04">7552 17733 0 0,'0'0'66'0,"0"0"79"0,0 0 77 0,0 0 63 15,0 0 5-15,0 0-26 0,0 0-24 16,0 0-30-16,0 0-26 0,0 0-32 0,0 0-6 16,0 0-15-16,0 0-21 0,0 0-15 15,24-38-10-15,-24 37-6 0,0 1-25 0,0-2-1 0,0 2-18 16,0-1-11-16,-3 1 3 0,2 0-8 16,-2 0-6-16,1 0-6 0,-1 0 6 0,1 0-14 15,-2 1 1-15,-1 2 3 0,0 0-10 0,0 0 9 16,0 1 0-16,-2 0 4 0,-1 0-8 15,-2 1 6-15,3 1 1 0,-3 1-14 0,0-1 15 16,1 2-8-16,0-1 0 0,2 2 5 0,-3-1 3 16,4 1-5-16,1 1 3 0,1-1 6 15,0 0-16-15,2 0 23 0,-1 0-13 0,2 0 9 16,0 0-10-16,1 3 0 0,0 1-5 0,0 3-20 16,1-2 30-16,3 1-26 0,2 0 3 0,2-1 20 15,0-1-1-15,5-2-11 0,0 0 15 16,2-3 0-16,3-1-31 0,2-4 32 0,1 1-7 15,0-3-6-15,3-1-4 0,1 0-6 0,-1-4-35 16,1 0-40-16,2-3-14 0,-1-1-91 0,0-2-87 16,-1 2-224-16,-5-1-167 0,-8 5-378 0</inkml:trace>
  <inkml:trace contextRef="#ctx0" brushRef="#br0" timeOffset="-34570.39">8693 17731 420 0,'0'0'363'0,"0"0"-352"0,0 0 22 16,0 0 51-16,0 0 18 0,0 0 23 0,0 0-27 16,0 0 21-16,0 0-14 0,0 0-1 15,0 0 34-15,0 0-23 0,8 54 15 0,3-51-13 16,4-1-12-16,-1-2-22 0,5 0 6 0,2-4-14 16,7-5-41-16,1-5 13 0,0 0-32 0,-3-2-11 15,-5 2 16-15,-3 0-5 0,-2 0-4 0,-2 0-1 16,-2 1 4-16,-4 1-5 0,-3 2 5 15,0-1 0-15,-2 2 1 0,-3 0 0 0,0 1 4 16,-3 1 0-16,-4 3-11 0,-1-1 3 0,-3 3-17 16,-1 1 3-16,1 1 5 0,-6 0-10 0,3 6 6 15,-3 4-6-15,0 1 7 0,1 4-6 0,1 1 8 16,0 3 1-16,1 0-10 0,3-2 11 16,4 1-7-16,0-2 23 0,5-1-14 0,1 2 10 15,-1 2-14-15,2 0-22 0,0 2 23 16,3 1-19-16,5-1 8 0,0-1-14 0,6-3 3 15,-1-4-34-15,5-4-11 0,2-2-47 0,5-3-100 16,1-4-61-16,3-2-146 0,2-7-103 0,-9 0 45 16,-6 3-12-16</inkml:trace>
  <inkml:trace contextRef="#ctx0" brushRef="#br0" timeOffset="-34381.49">9329 17676 860 0,'0'0'242'0,"0"0"-4"15,0 0 16-15,0 0-8 0,0 0-102 0,0 0-60 16,0 0-2-16,0 0-7 0,0 0-26 0,0 0-22 16,-120 74-22-16,111-62 1 0,-1 0-15 0,0 1 3 15,-1-3-15-15,2 1-14 0,0-1-32 0,-1 1-27 16,0 0-28-16,-4 0-90 0,5 0-51 0,-1-1-118 16,2-1-62-16,2-2 73 0,2-2 83 15,1-3 285-15,2 0 2 0</inkml:trace>
  <inkml:trace contextRef="#ctx0" brushRef="#br0" timeOffset="-34194.96">9106 17712 675 0,'0'0'268'0,"0"0"-13"16,0 0-1-16,0 0-2 0,0 0-94 0,0 0-51 16,0 0 0-16,0 0 13 0,0 0-20 0,0 0-13 15,0 0-4-15,0 0-23 0,0 0-4 0,0 0-22 16,72 114-14-16,-57-107-15 0,-2-1 10 0,0 1 8 15,4-1-29-15,0 3-12 0,-1-1-64 0,4 0-70 16,0-1-71-16,-1 0-93 0,1 0-115 16,-7-4-134-16,-3 1-321 0</inkml:trace>
  <inkml:trace contextRef="#ctx0" brushRef="#br0" timeOffset="-33567.43">9488 17855 893 0,'0'0'42'0,"0"0"-12"0,0 0 61 0,0 0 33 16,0 0-7-16,0 0 22 0,0 0-6 0,0 0-18 15,0 0-37-15,0 0-13 0,0 0-40 0,0 0-3 16,0 0 18-16,57-110-11 0,-44 90 20 16,-2-2 6-16,1 0 1 0,-1 0-6 0,-2-1 8 15,-1 2-8-15,2-3-15 0,-4 1 5 0,1 2-15 16,-4 0-2-16,1 2-3 0,-1 4 1 0,-3 3-3 16,0 4-3-16,0 2 9 0,0 3-8 15,-5 1 5-15,3 2-10 0,-1 0-16 0,-3 6-10 16,2 3-8-16,-5 4 4 0,0 4 0 0,-1 3 16 15,1 2-9-15,-1 2 2 0,4 2 10 16,0 2-7-16,2 0 2 0,1 0-5 0,3 0 5 16,0-6-10-16,0-3 14 0,6-5 8 0,-2-2-4 15,3-2 1-15,4 0-1 0,-1-1 0 0,1 0-16 16,4-4 25-16,0 0-16 0,3-3 1 0,-2-2 25 16,5 0-18-16,4-8 13 0,-2-5-23 15,2-2-3-15,-8-2-2 0,-1 2 7 0,-5-1 18 16,-2 2-2-16,-1-3 5 0,-1 1-10 0,0 1 1 15,-2 0-2-15,0 4 0 0,0 0-4 0,0 3 1 16,-3 5 7-16,1 0-8 0,-2 3 13 16,-1 0 3-16,0 0-18 0,0 1 8 0,0 5 0 15,0 4-2-15,-1 2 3 0,-3 5 9 0,3-1-15 16,-1 3-1-16,1 1 10 0,-1-4-8 0,2-1 4 16,0-1 19-16,0-3-6 0,0 1-9 15,0 2 9-15,3 0-24 0,1 1-8 0,4 0 0 16,0 0-2-16,-1-1-2 0,6-2 7 0,-1-4 27 15,0-2-27-15,7-3 5 0,-1-2-12 16,-1-1-37-16,2-4-7 0,0-3-40 0,0-3-71 16,0-1-170-16,-8 1-245 0,-3 3-552 0</inkml:trace>
  <inkml:trace contextRef="#ctx0" brushRef="#br0" timeOffset="-33353.88">9372 17594 2113 0,'0'0'-98'0,"0"0"58"0,0 0 79 0,0 0 52 16,0 0-1-16,131-10-25 0,-93 6-16 15,2-2-8-15,2 0-19 0,0 0-19 0,1 1-9 16,4 0-35-16,-4 1-51 0,5 0-112 0,-4 1-167 15,-7 0-195-15,-14 2-529 0</inkml:trace>
  <inkml:trace contextRef="#ctx0" brushRef="#br0" timeOffset="-32937.36">10327 17745 1483 0,'0'0'201'0,"0"0"8"15,0 0 10-15,0 0-33 0,0 0-80 0,0 0-37 16,0 0-13-16,0 0-9 0,0 0-12 0,0 0-18 16,0 0-2-16,0 0 6 0,0 0-12 0,0 0 2 15,-61-80-12-15,44 80-11 0,-4 5-6 16,-3 4-1-16,0 1 8 0,-4 4-8 0,-1-1 10 16,2 2-2-16,1-1 0 0,2 3 1 0,0-2 5 15,5-1-6-15,7-2 0 0,0-3 35 16,7 1-12-16,1-2 6 0,1 0-15 0,1 1-19 15,2-2-10-15,2 0 14 0,5-1 21 16,6-2-20-16,1-4 26 0,11 0-18 0,7-7-5 16,2-3-1-16,6-4-11 0,-8-1 7 0,-3 2 0 15,-4 0 25-15,-2 4-6 0,-2-2 16 0,-4 3 3 16,-1 1-17-16,-5 1 15 0,-1 4-14 0,-1 0 6 16,-6 2 2-16,1 0 11 0,-2 2-2 15,-1 5-5-15,0 2 16 0,-1 3-24 0,0-1 5 16,0 0-2-16,0 1 12 0,0-1-11 0,0-1 4 15,0 1-7-15,0 1-41 0,0-1 15 0,1 1-24 16,4-2-24-16,-1 0-15 0,5-4-30 0,0-1-83 16,1-3-130-16,3-2-198 0,-3 0-132 0,-3 0-229 15</inkml:trace>
  <inkml:trace contextRef="#ctx0" brushRef="#br0" timeOffset="-32221.71">10730 17657 1565 0,'0'0'194'0,"0"0"-55"0,0 0 23 15,0 0 17-15,0 0-45 0,0 0-33 16,0 0-18-16,-119 67-1 0,111-54-35 0,4 0-15 16,2 1-4-16,2 0-14 0,0-1 3 15,1-1-8-15,3-3 17 0,2 1-23 0,2-1 13 0,-1-1-10 16,5 1-8-16,2-1 2 0,0-1 4 15,4 1 10-15,3-2-26 0,2-4 27 0,1 0-23 16,0-2 6-16,3 0 0 0,-1-1 5 0,9-7-10 16,1-6-11-16,3 0 21 0,1-5-21 0,-9 0 27 15,-5 1-1-15,-6 0-10 0,-3-3 9 0,0-1-12 16,0-1 8-16,-4-2-1 0,-1-3 4 16,-1-2-4-16,0-2-2 0,3-1 9 0,-2 0-7 15,1 1 3-15,-3 3-3 0,0 5 2 0,0 5-5 16,-3 4 8-16,-4 4 3 0,-3 4-8 15,0 2 10-15,0 5-12 0,-7 0 3 16,1 6-3-16,-5 7 2 0,0 2 2 0,-4 4-10 16,4 1 10-16,-2 3-12 0,1 2 4 0,-1 1-1 15,2 1-3-15,1-1 1 0,1 1-8 0,4-2 12 16,-3 1-2-16,6-2 8 0,1 1-4 0,1-3-6 16,2-2 4-16,6-3-5 0,1 0 5 0,1-4-4 15,2-1 8-15,-1-4-10 0,0-2 14 0,2-4 10 16,4-2-30-16,4 0 14 0,0-2-12 15,0-5 4-15,1-1 6 0,-1-3 13 0,1 1-13 16,-4-1-4-16,1-1 16 0,-1-1-14 0,-1-2 12 16,-3 1-4-16,-2-3 0 0,-1 2-1 0,-1 1 4 15,0 1 1-15,-2 0-9 0,-5 0 11 0,2 2-7 16,-4 2 6-16,-1 1 5 0,0 2 0 16,0 2-5-16,-7 2-5 0,1 2 6 0,-8 0-14 15,3 2 14-15,-2 7-6 0,-5 1-4 0,3 1 0 16,-1 2 2-16,-2 0 7 0,5-1-18 15,-1 2 17-15,0 1-17 0,5 0 2 0,1 3 14 16,2 0-5-16,2-1 6 0,-1 0-7 16,4-3 6-16,1-1 2 0,0-2 7 0,0 1 6 15,0-1-2-15,6-1-17 0,-1 1 3 0,6 0-6 16,0-2-31-16,6-2 32 0,0-3-26 0,1 0 15 16,6-3 22-16,-1-1-14 0,4 0 6 0,0 0-36 15,1-4 5-15,2 0-42 0,-2-2 8 0,3-3-12 16,2-3-69-16,-2-1-34 0,-1 2-95 0,-10 0-119 15,-7 1-151-15,-6 4 5 0,-4 2-39 0</inkml:trace>
  <inkml:trace contextRef="#ctx0" brushRef="#br0" timeOffset="-31987.66">10916 17576 2019 0,'0'0'-68'0,"0"0"34"0,0 0 77 0,0 0 30 16,0 0-10-16,143-24-18 0,-104 17-12 16,0 0 4-16,1 2-18 0,3-1-9 0,-1 1-18 15,5 0-37-15,-4 1-91 0,3 2-145 0,0-1-194 16,1 3-65-16,-13 0 75 0,-12 0 175 0</inkml:trace>
  <inkml:trace contextRef="#ctx0" brushRef="#br0" timeOffset="-31527.72">11968 17635 1144 0,'0'0'285'0,"0"0"-42"15,0 0 16-15,0 0-20 0,0 0-117 0,0 0-45 16,-121 0-31-16,101 0-11 0,2 1-3 0,-3 3-11 15,1 0-10-15,0 2 0 0,-1 2 1 16,1 3-7-16,1 0 13 0,3 4-1 16,1 0 3-16,2 1-7 0,4 1 2 0,1 1-12 0,6-1-6 15,0-3 14-15,2-1-9 0,0-1 20 0,0-2-6 16,1 1 6-16,2-2-13 0,4 1-1 16,1 0-3-16,2-1-22 0,1-4 19 0,2 0-18 15,4-4 22-15,6-1-6 0,6-7 16 0,5-7-21 16,3-6-16-16,-6-2 28 0,-5 1-28 0,-1-1 32 15,-6 2 2-15,-2-4-7 0,-1-1 2 16,3 0 6-16,-7-3 2 0,5-2-6 0,-2-2 6 16,-4-3-15-16,4-3 1 0,-2-2 4 0,-2 0 0 15,1-2 4-15,-2 2-4 0,-1 6 3 0,0 4-9 16,-1 8 6-16,-4 5 5 0,1 6-9 0,-3 4 6 16,-2 5 1-16,0 2 3 0,0 1-3 15,-1 11 3-15,-6 6-10 0,-3 7-3 0,2 8 12 16,-3 5-6-16,-1 4 8 0,0 3-1 15,0 0 1-15,-2 0-3 0,4 0 7 0,4-2 1 16,-2 0-15-16,3-5 9 0,2-2-16 0,3-8 2 16,0-7-5-16,5-6 2 0,0-3-33 15,5-3-27-15,0 0-24 0,6-3-69 0,0-4-87 0,12-2-236 16,-6-1-217-16,-3-3-499 0</inkml:trace>
  <inkml:trace contextRef="#ctx0" brushRef="#br0" timeOffset="-30971.93">12774 17588 2364 0,'0'0'-84'0,"0"0"57"0,0 0 21 0,0 0 38 16,0 0 7-16,0 0 2 0,0 0-4 0,0 0 10 15,0 0-7-15,0 0-15 0,125 31 2 0,-91-41-10 16,-1-3 4-16,0-1-4 0,4-1 2 16,-4-1-8-16,-1-1-2 0,1-2 11 0,-5 2-14 15,1-1 10-15,-2-1-3 0,-4 0 1 0,-2-1-7 16,-2 0 8-16,-5-1-1 0,0-1-15 0,-2-1 12 16,-2 0-13-16,-5 0 6 0,-1 2-1 15,-4 6 3-15,-2 5 0 0,-7 4-4 0,-3 6 4 16,-4 1-9-16,-2 9 3 0,-2 6 0 0,-1 4-4 15,0 4 2-15,-1 7 2 0,0 3 2 16,4 5-1-16,-1 3 8 0,2 5-7 0,3 0 7 16,3-2 6-16,1-5-1 0,2-3 11 0,4-4-12 15,-3 4 24-15,4 2-37 0,-4 1 14 0,4 3-4 16,1 0-25-16,0 2 7 0,2-4-3 16,0-3 13-16,3-3-31 0,1-5 37 0,2-3-41 15,-2-4 6-15,3-5 14 0,-4-2-32 0,3-5-24 16,-2-3-72-16,-2-4-34 0,2-2-86 0,-2-2-96 15,-2-4-178-15,0-1-68 0,0 1 4 0</inkml:trace>
  <inkml:trace contextRef="#ctx0" brushRef="#br0" timeOffset="-30553.79">12825 17927 1251 0,'0'0'391'0,"0"0"-388"0,0 0 53 0,0 0 28 16,0 0 54-16,0 0-20 0,0 0-23 0,0 0 22 16,0 0-32-16,0 0-2 0,0 0-15 15,0 0-5-15,140 8-23 0,-109-11 5 0,1-3-15 16,5 0-20-16,-3-1 5 0,1 0-11 16,-1-2 16-16,-1-2-22 0,5-2 23 0,3-4-36 15,0-1-10-15,-5 0 25 0,-8 3-26 0,-3 1 33 0,-8 2-4 16,0-1-1-16,-6 1-2 0,0-1 5 15,-4-1 5-15,-4 0-3 0,-3 0 7 0,0 1-16 16,0 0 2-16,-7 4 5 0,-3 3 0 0,-3 4 9 16,1 2-5-16,-7 0 3 0,3 5-7 15,-3 3 7-15,0 3 3 0,0 1-9 0,0 2 10 16,1 2-3-16,5 0 7 0,1 3-7 0,1 0 10 16,4-4-12-16,3 2 21 0,1-2-8 0,0 2 6 15,2 1-12-15,0 4-29 0,1 0 37 16,0 0-34-16,5 0 19 0,3-1-18 0,5-2-35 15,3-4-23-15,3-2-35 0,3-4-31 16,5-3-90-16,3-5-70 0,3-1-140 0,0-1-76 16,7-5-9-16,-2-3 62 0,-9 1 203 0,-10 2 251 0</inkml:trace>
  <inkml:trace contextRef="#ctx0" brushRef="#br0" timeOffset="-28848.63">13912 17730 219 0,'0'0'367'0,"0"0"39"16,0 0-17-16,0 0-25 0,0 0-95 0,0 0-82 15,0 0-44-15,0 0-35 0,0 0-22 0,-133-32-32 16,107 40-12-16,0 3-2 0,-2 2-7 0,0 0 0 16,1 5 3-16,7-3-1 0,1 0-11 0,4-2 26 15,2 0-21-15,3 0 1 0,1-1-15 16,4 2-4-16,-2 0-5 0,5-1-30 0,2-2 43 16,0 0-48-16,6-5 25 0,5 0 19 0,3-3-24 15,5-1 19-15,0-2-3 0,4-3-5 16,2-4-24-16,6-4 18 0,5-5-15 0,-1-5-7 15,-1-1 21-15,-10 3-12 0,-4 0 6 0,-7 2 9 16,-2 0 6-16,-2 1-4 0,-2-1 3 0,-1 4 9 16,-3 1-9-16,-1 3 10 0,-2 3 4 15,0 1-8-15,0 3 3 0,-2 1 0 0,-3 1-6 16,1 1-8-16,0 6 10 0,-2 5-16 0,-2 1 4 16,4 2 6-16,-1 4-5 0,2-1 3 15,2-1 5-15,0-3-3 0,1-1 5 0,0-1 7 16,0-1-9-16,4-1 3 0,2 1-22 0,1 0 11 15,4 0-11-15,1-2 5 0,2-2 21 0,4-1-16 16,3-3 9-16,0-2-6 0,4-1-16 0,-1-2 5 16,7-6 24-16,4-5 2 0,3-4-16 0,-1-4 11 15,-8 1-30-15,-6-1 5 0,-7-1 27 16,0-1-9-16,-3-4 6 0,0-1-3 0,-1-4 2 16,0-4-4-16,0-3 8 0,-1-3-2 0,2-3-6 15,0-1 6-15,-1 1-5 0,2 1 5 0,-3 6-4 16,-2 8 4-16,-1 4-5 0,-4 9-4 15,-1 5 10-15,-3 8-7 0,0 1 12 0,0 3 0 16,-1 2-2-16,-3 7-7 0,-5 4-4 0,-1 6 1 16,0 6-10-16,-2 4 10 0,0 6-4 15,4 4-6-15,-3 0 1 0,2 1 0 0,2-1-9 16,1-1 6-16,0 1 12 0,2-4-11 0,4-1 13 16,0-1-7-16,4-2-7 0,2-7 9 0,1-5-7 15,-1-5 26-15,1-2-18 0,2-3 7 0,0-1-2 16,1-1-20-16,0-2 7 0,5-2 6 15,4-3-14-15,1-3-3 0,2-9 18 0,-4-2-22 16,-4-3 24-16,-1 0 3 0,-2-3-9 0,-2-3 8 16,-1 0-6-16,2-3 11 0,-1-3-7 0,1 0 10 15,1 1-3-15,-2-1-13 0,1 4 12 0,-3 2-11 16,1 3 6-16,-5 4-1 0,-1 3 3 16,-1 4-6-16,-1 3 8 0,0 2-6 0,-1 4-7 15,-3 0 11-15,-4 10-11 0,0 3 8 0,-2 4-8 16,0 3 5-16,-1 5-7 0,0 0-3 0,4 0 12 15,0 1-12-15,2 1 8 0,0-1-1 16,1-2 2-16,4-1-2 0,0-3 6 16,0-1-1-16,5-2-11 0,1-5 10 0,1 0-13 15,2-4 11-15,0-3 1 0,0-3-6 0,2-2 8 16,-1 0-8-16,1-2 9 0,2-4 0 0,-3-3 5 16,2-1 2-16,-2-2-4 0,1-2 1 0,0-2-2 15,-1 0 5-15,1 0-11 0,2-3 15 0,1 1-17 16,4-2 6-16,0-1 9 0,1 0-9 15,-2 1 9-15,-2 3-12 0,-5 3 8 0,-1 4-9 16,-3 2 3-16,-4 3 7 0,1 4-8 0,-3 0 12 16,0 1-3-16,0 0-3 0,-5 5-8 0,-4 3 0 15,-1 3-8-15,-1 3 2 0,1 2 13 0,-1 4-12 16,1-1 9-16,1 2-8 0,2-1 2 16,2-1-4-16,2 0 10 0,3-1 4 0,0-2-12 15,3-2 11-15,1-1-14 0,3-2 6 0,1-2-1 16,0-1 3-16,3-1-5 0,-1-3-2 0,1-2 12 15,1-2-9-15,0 0 11 0,-1-2-6 16,4-5 1-16,-2-2-4 0,-2 1 6 16,1-4 6-16,0 0-9 0,-3-1 11 0,0-4-10 0,-1 0 2 15,2-2 3-15,-1 0-1 0,2 0-4 0,-3-1-2 16,3-1 8-16,1 1-10 0,-2-2 16 16,2 1-5-16,-1 2-7 0,2 0 5 0,-3 4-6 15,-1 4 4-15,-2 3-5 0,2 3 3 0,-6 3-5 16,2 2-2-16,-1 0 8 0,-1 2-4 15,-1 5 0-15,2 1-3 0,-4 2 7 0,0 0-8 16,0 2 14-16,-3 0-7 0,0 1-4 0,-1-1 2 16,1 1-5-16,-2 2 7 0,3 0-11 0,-1 0 10 15,0 3-8-15,0-1 1 0,2 1 12 0,1 0-11 16,0-1 8-16,1 1-8 0,4-3 2 0,0 1-4 16,4-4 8-16,-2 0 7 0,4-2-14 0,1-3 15 15,-1 0-17-15,3-3 3 0,-1-2 4 16,2-2-2-16,0 0 2 0,0-3-5 15,0-4 14-15,0-1-10 0,0-1 12 0,0-1-5 16,-4-2-4-16,0 0-1 0,0-4 2 16,1 2 7-16,-2-4-9 0,1 0 11 0,1-1-15 0,1-3 4 15,-1-1 2-15,3 2-3 0,-2-1 7 0,-1 0-4 16,-1 1 8-16,-3 3-8 0,-2 1 5 16,-3 5-5-16,-3 3-7 0,0 2 4 0,-4 4 0 15,-5 1 6-15,-2 2-5 0,-2 0 9 0,0 6-18 16,-5 5 3-16,1 3 6 0,-1 4-8 0,0 0 9 15,1 3-8-15,1 0 12 0,3 1-9 16,-2 0 7-16,4 2 2 0,2-1-13 0,-1-3 5 16,9 1-4-16,1-1 5 0,0-3-3 0,8-1 7 15,1-1-9-15,1-2-2 0,4-2 10 0,-1-2-10 16,3-2 8-16,1-3 3 0,3-2 2 0,-3-2-5 16,6 0 14-16,-2-3-3 0,-1-6-16 15,1-1 12-15,-1-1-14 0,0-1 8 0,0-2 2 16,-2-2 7-16,0-2-3 0,0-2-11 0,0-1 19 15,-2 0-21-15,4-4 12 0,-1 0 1 16,2-1-4-16,0-1 6 0,-1 3-4 0,1 2 1 16,0 4-9-16,-3 3 6 0,-4 6-4 0,-1 3 4 15,-3 2 3-15,4 4-2 0,-6 0-3 16,1 0-8-16,0 7 13 0,-3 4-9 0,3 0 11 0,0 5 3 16,2 1-8-16,0 1 6 0,1 0-2 15,3 1 1-15,1-1-10 0,3 0 7 0,2 2-9 16,2 0-1-16,-1 0 12 0,1 1-6 0,-1 0 4 15,-2-3-5-15,-4-1 6 0,-3 0-5 16,-1-3 9-16,-6-2 1 0,-2-2-1 0,-4-2 10 16,0-2 18-16,-4-1 8 0,-3 0-27 0,-5 0 12 15,-4 0-39-15,-1 0 12 0,-3 2 4 0,-5-1 0 16,0 2 0-16,-1-2-24 0,0 0 26 0,0-2-37 16,1 1 27-16,0-1-5 0,4-3-46 0,1 0-11 15,1-1-60-15,3 0-67 0,2-1-76 16,3-4-149-16,2 2-304 0,4 0-725 0</inkml:trace>
  <inkml:trace contextRef="#ctx0" brushRef="#br0" timeOffset="-28537.29">13924 17448 1884 0,'0'0'24'0,"0"0"-30"15,0 0 44-15,0 0 64 0,0 0 24 0,0 0-13 16,0 0-20-16,0 0-2 0,146-47-15 0,-110 40-14 15,7-1-12-15,2-1-12 0,4 2-15 16,0 2-9-16,6-1-11 0,1 1 4 0,2 2-13 16,3-1-2-16,3 2 4 0,0 1-23 0,2 1-6 15,3 0-21-15,3 0-27 0,1 0-78 16,4 0-178-16,-22-3-284 0,-14 2-787 0</inkml:trace>
  <inkml:trace contextRef="#ctx0" brushRef="#br0" timeOffset="-28087.35">16794 16996 1576 0,'0'0'257'16,"0"0"-230"-16,0 0 50 0,0 0 36 0,0 0 16 16,0 0-7-16,0 0-21 0,-139 127 7 0,109-90-10 15,-1 5-5-15,1 4-17 0,1 3-7 16,-2 2-15-16,3 1-6 0,5 0 0 0,-4 1-16 16,4-1 5-16,3 0-9 0,5-7-5 0,3-8-16 15,6-5 16-15,3-6-22 0,3 2-11 16,0-2 3-16,5 2-31 0,7-3-5 0,5 2-20 15,5-5-23-15,7-3-78 0,5-5-96 0,6-6-227 16,-7-2-259-16,-8-5-497 0</inkml:trace>
  <inkml:trace contextRef="#ctx0" brushRef="#br0" timeOffset="-26571.32">17294 17658 2036 0,'0'0'13'0,"0"0"45"0,0 0 35 15,0 0 29-15,0 0-12 0,0 0-25 0,0 0-20 16,0 0-4-16,0 0-3 0,0 0-19 16,0 0 2-16,0 0-4 0,0 0-3 0,0 0-5 15,107-49 5-15,-107 42-18 0,0 0 0 0,-2 0 1 16,-6 0-8-16,-3 0 6 0,-2 1-12 15,-5 0 7-15,-1 2-13 0,-2 1 6 0,-1 3-2 16,-1 0-10-16,-3 0 6 0,2 2-6 0,-3 3 9 16,5 2-6-16,0 3 7 0,0 0-7 15,1 3-5-15,3 1 10 0,0 0-10 0,5 3 8 16,1-1 0-16,3 0 0 0,2 1-2 0,5 0 8 16,1 1 0-16,1-4-13 0,0-2 11 0,5-2-17 15,4-1 11-15,5-5-2 0,2 0 10 16,4-4-6-16,1 0-8 0,4-3 22 0,0-5-22 15,4-3 20-15,-2-2 0 0,0-2-4 0,1-2 3 16,-4-2-1-16,2-2 2 0,-4 0-12 0,1-1 11 16,0-2-9-16,-2-2 5 0,0-1 6 0,-3-4-5 15,0-3 1-15,1-3-6 0,1-2 9 0,0-2-9 16,0-1 13-16,-2 1-2 0,-1 3-10 16,-1 3 7-16,-6 8-4 0,-2 4 3 0,-5 7-8 15,0 4 8-15,-3 7-12 0,0 5 0 0,-5 0 8 16,-4 10-13-16,-1 6 7 0,-4 6-7 15,-2 6 5-15,-2 2-5 0,2 5 5 0,-1 2 5 16,1 3-8-16,1 1 6 0,1 1-3 0,0 0-3 16,4-2-3-16,2-2 8 0,3-1-10 0,5-5 1 15,0-2 5-15,11-3-15 0,3-4 4 16,3-3-5-16,2-5 1 0,4-6 1 0,2-3 11 16,-1-4 1-16,3-2-5 0,0-3 10 0,0-5-9 15,2-3 5-15,-3-1 5 0,-1-2 7 16,-5-4-8-16,0 2 9 0,-3-3 4 0,-2-1-7 15,-3 1 15-15,1-2-6 0,-1-2 0 0,-1-1-1 16,-2 0 3-16,-3 0 2 0,-1 3-2 0,-2 1 9 16,-3 6-7-16,0 0 5 0,-4 4 2 0,-4 3-8 15,-2 4 1-15,-6 3-6 0,3 1 0 0,-6 8-9 16,1 4 12-16,-1 3-3 0,0 4-6 0,1 2 5 16,-1 4-14-16,2-1 7 0,4 3-9 15,2-2 9-15,0-1-5 0,4 1-1 0,5-2 7 16,2-1-7-16,0-2 2 0,7-3-5 0,4-2 11 15,0-2-7-15,3-4 10 0,3-3-6 16,0-4-6-16,0-3 3 0,3 0-14 16,1-2 10-16,1-5-4 0,2 0 15 0,-1-2-3 15,-2-2 3-15,1-1 4 0,-2 0-11 0,-1-1 11 16,0 1-1-16,-1 0-3 0,-4-1-4 0,4 0 5 16,-5-1-10-16,4 0 1 0,-5 1 12 0,-3 3-12 15,2 1 9-15,-5 1-4 0,-4 1 4 0,-2 2-3 16,0 1 7-16,0 1 2 0,-7 1-12 15,1 1 7-15,-5 1-7 0,-1 0 2 0,-2 4-7 16,-3 3 9-16,2 0-14 0,-2 0 6 0,3 1 13 16,0 3-13-16,2-1 15 0,2 1-12 0,3 1-1 15,1 0 0-15,-3 0 3 0,6 2 7 0,-3 1-11 16,4 1 9-16,2 0-7 0,0 0-3 0,1-1 6 16,7 0-6-16,3-1-2 0,1 0-2 0,3-3 12 15,-1-1-7-15,-3-3 14 0,4-2-10 16,-1 1 10-16,3-3-13 0,0 0 8 0,4-1 18 15,7-2-41-15,3 0 38 0,1-4-34 16,-1-3-9-16,-4-4 22 0,-7 0-17 0,-7-3 12 16,3 0 8-16,-4-3 7 0,-1-2-9 15,0-2 11-15,1-1-9 0,3-4-6 0,-2 0 6 0,-1-2-3 16,6 0 12-16,-5-3-6 0,4 3 8 16,-4 1-11-16,3 3-7 0,-4 5 10 0,-2 5-9 15,-2 4 2-15,-5 6 3 0,-1 1 6 0,-1 3-7 16,-1 0 12-16,-1 4-5 0,-3 6-12 0,-4 5 7 15,-4 4-8-15,0 1 7 0,-4 5-5 16,3 0 5-16,-4 4-5 0,4 3-7 0,-4 3 10 16,5 4-9-16,2-5 5 0,0 1 3 0,2-4 12 15,3-1-20-15,-3 3 21 0,-2 8-5 0,-1 1-32 16,0 4 27-16,-5 3-24 0,3 2 19 16,-5 1-9-16,4-2 23 0,-3-2-28 0,6-14-11 15,0-3 46-15,2-11-40 0,4-1 48 0,-2-1-9 16,-1-3-10-16,1 1 0 0,3-9 2 15,-2 8 13-15,2-9-24 0,-7 6 24 0,2-1-26 0,1-8 14 16,-3-2-5-16,6-2 0 0,-2-11-2 16,-1-5-35-16,5-3 42 0,0-5-31 15,-2-1 25-15,4-5 13 0,1-1-13 0,0-4 8 16,9-3 8-16,-1-4 1 0,4-2-35 0,9-13 35 0,9-14-38 16,8-7 5-16,4-6 24 0,0 13-19 15,-3 10 20-15,-3 11-11 0,1 8 9 0,-3 6-10 16,1 7 3-16,-3 8 8 0,-3 4-12 0,-3 6 6 15,-2 6-4-15,-2 5-2 0,-2 1-2 16,-2 5 4-16,-4 6-9 0,-3 3 3 0,0 4 11 16,-2 2-5-16,-2-1 4 0,-4 4-4 0,2-4 3 15,-5 2-4-15,0-2 14 0,-3 0 3 0,-1-3-11 16,-4-4 16-16,-4-1-11 0,-1-3 3 16,-5-3 3-16,0-1-4 0,-3-2-6 0,-2-1-7 15,-1-1 6-15,0 0-11 0,-3 0 6 0,3 0-5 16,0-3-5-16,0-1-8 0,2-1-9 0,2-1-10 15,5 0-29-15,-2 1-15 0,6-1-32 16,2 1-31-16,2 2-54 0,5 0-133 0,2 2-182 16,2-1-119-16,4 1-380 0</inkml:trace>
  <inkml:trace contextRef="#ctx0" brushRef="#br0" timeOffset="-25839.24">17871 17669 0 0,'0'0'0'0,"0"0"0"0,0 0 12 16,0 0 61-16,0 0 34 0,0 0 4 0,0 0 25 16,0 0 23-16,0 0 17 0,0 0-8 0,0 0 12 15,0 0-6-15,0 0-23 0,0 0-6 0,54 15-24 16,-41-17-17-16,-3-3-19 0,3 1-8 16,1 0-13-16,-1-1-10 0,0 0 3 0,3 0-10 15,-2-2-1-15,2 0-3 0,-2-3-2 0,1 2-11 0,-1-2-2 16,-2 0-8-16,1-2-7 0,-1-1 1 15,-1-1-2-15,-1 1 1 0,-3-2-6 0,-1-1 4 16,0 0-10-16,-3 0 1 0,-2 3 7 16,-1 4-1-16,0 2 5 0,0 2 1 0,-1 1-2 15,-6 3-8-15,2-2 1 0,-4 3-14 0,-3 0-2 16,-2 0 3-16,0 3-5 0,-3 1 8 0,0 3-7 16,-1 3 6-16,-1 4-8 0,0 4-1 0,3 1-2 15,1 2-12-15,-1 0-6 0,2 3-12 16,3-1-28-16,3-1-41 0,6 2-71 0,2-2-137 15,0 0-175-15,2-5-7 0,4-7-113 0</inkml:trace>
  <inkml:trace contextRef="#ctx0" brushRef="#br0" timeOffset="-24486.7">19259 17529 1891 0,'0'0'52'0,"0"0"-18"0,0 0 18 16,0 0 33-16,0 0 17 0,0 0 1 15,0 0-20-15,0 0-16 0,0 0-4 0,0 0-22 0,0 0 0 16,0 0-8-16,0 0-5 0,0 0 5 15,132-59-1-15,-116 47 4 0,-1-2-7 0,3 1 6 16,-6-1-14-16,0 1 7 0,2-3-6 0,-4 0-4 16,-1-3-4-16,-3 0-3 0,3-2 1 0,-3-1-12 15,-1-2 12-15,2-2-14 0,-3-1 1 0,1-1 2 16,-3 1-7-16,0-1-1 0,-2 1 7 16,0 0 0-16,0 4-6 0,0 2 8 15,0 5-11-15,-2 3 5 0,-4 6 0 0,3 4-1 16,-6 3-1-16,4 0-12 0,-3 7 10 0,-1 4-7 15,-3 4 5-15,1 4 9 0,-3 5-4 0,3 4 1 16,1 3 0-16,0 2 6 0,4 3-10 16,-1 0 9-16,4 4-1 0,2-2-8 0,1-2 8 15,4-1-6-15,6-1 2 0,2-3-4 0,6-3 5 16,1-2-7-16,3-4 1 0,-1-2 5 0,1-2-4 16,3-6 6-16,-1 0 0 0,-2-6 7 0,4-1-6 15,-3-4 5-15,0-1 0 0,-1-2-8 0,2-5 7 16,-3-2-2-16,-1-2 4 0,-1-1-5 0,-3-2 6 15,1-1-8-15,-5-4 1 0,3-1 11 16,-3-2-8-16,0-2 7 0,-1-3-7 0,5-3 2 16,-5-2-2-16,-2 1 4 0,-3 0 5 0,1 4-11 15,-5 1 8-15,-2 6-5 0,0 5 1 0,-4 3 3 16,-5 5 4-16,-1 3-5 0,-2 3-6 16,-5 1 7-16,-2 6-9 0,1 5 5 0,-1 4-4 15,-1 2 3-15,2 2-6 0,0 5 7 0,3-1 5 16,2 3-11-16,3-1 9 0,6 2-10 0,-1-1-1 15,5-2 2-15,0 0-1 0,7-5-1 16,5-2-1-16,3-3 8 0,2-2-9 0,6-1 10 16,2-3-3-16,3-2-7 0,1-4 8 15,2-1-5-15,0-1 9 0,0-1-9 0,-1-4 10 16,0 1-8-16,0-3-5 0,-4 1 14 0,3-1-7 16,-3-2 9-16,-4-2-2 0,0-3 10 0,-1-4-8 15,-1 1 5-15,0 1-1 0,-2-1-11 0,-4 0 5 16,-3 2-3-16,-2 2 9 0,-5 1-1 15,-2 4 9-15,-2 2-5 0,-6 1-7 0,-5 2 5 16,-3 1-14-16,-6 2 1 0,-3 0 0 0,-1 0-2 16,-2 4 1-16,1 2 6 0,2 2-1 0,-1 3-10 15,2-1 5-15,2 3-6 0,5-1 6 0,-1 1-3 16,5-2 9-16,6 0-13 0,-2-1-2 0,7-1 10 16,0 0-12-16,0-2 16 15,10-2-7-15,-1-1 5 0,3-2-4 0,1-2 1 0,6 0 1 16,-2 0-7-16,2-3 9 0,-3-3-8 0,3-2 7 15,0 0 1-15,-1 0-1 0,1-1 0 16,-3 1-6-16,3-2 9 0,-1 2-10 0,-2 0 13 16,-2 1-6-16,-1 0-3 0,-4 1 1 0,-1 2 2 15,-3 2 6-15,2 1-17 0,-4 1 14 0,2 0-22 16,-3 3 8-16,-1 4 7 0,-1 1-7 16,0 3 13-16,0 1-14 0,-3 2 10 0,-2 1-7 15,3 1 7-15,0 1 3 0,0 0-6 0,1-5 4 16,1-1-4-16,0-3 3 0,0-1-5 0,3-1 8 15,-1-1-13-15,0 0 7 0,3-2 9 16,-1-1-6-16,2 0 12 0,0-2-12 0,5 0 8 16,-3 0-10-16,5-4 10 0,-1 1 5 0,-1-3-16 15,1-1 11-15,-1 1-9 0,0-2 4 0,0 1 1 16,2-2 2-16,0 0-6 0,1-3-4 0,1-1 12 16,1-1-7-16,4-1 7 0,0-3-5 15,4-1-1-15,1-2-4 0,-2 3 6 0,0 1 5 16,-3 5-10-16,-2 2 5 0,-6 3-9 0,-4 2 2 15,0 3-1-15,-5 2 6 0,1 0-5 16,-4 3 3-16,0 6 12 0,-2 4-8 16,-4 1 17-16,-2 2-5 0,-1 0-9 0,-3 0-4 0,2 1-1 15,0 0-2-15,1 0-6 0,1 0 10 0,4-2-10 16,2-2 2-16,2-2 4 0,0-1-2 16,3 0-2-16,6-1-4 0,2-2 8 0,0-1-15 15,7-4-1-15,-2-1-31 0,6-1-50 0,3-2-66 16,2-3-129-16,0-2-245 0,-7 1-181 0,-4 3-500 0</inkml:trace>
  <inkml:trace contextRef="#ctx0" brushRef="#br0" timeOffset="-23754.01">21012 17466 1683 0,'0'0'202'0,"0"0"22"0,0 0-5 15,0 0-45-15,0 0-62 0,0 0-32 0,0 0-4 0,0 0-23 16,0 0-10-16,0 0-9 0,0 0-2 16,0 0-10-16,0 0-2 0,0 0 2 0,25-92-12 15,-16 83 5-15,2 0-7 0,-2 0-2 0,8 1-1 16,-3 2 2-16,2 0-1 0,-2 0-6 0,3 2 8 15,-4 3-11-15,1 1 1 0,-4 0-1 16,-2 5 0-16,1 2-2 0,-5 1-7 0,0 2 17 16,-3 2-18-16,0-1 16 0,-1 4-1 0,0 1-13 15,0 0 5-15,-1 2-1 0,-1-1 3 0,0-1-4 16,2-1 12-16,0-2-12 0,0-3 5 0,0-2 1 16,0-2-5-16,0-2 5 0,0-1-2 15,0-2 12-15,0-1-5 0,2 0 8 0,0 0-2 16,0-6-8-16,2-1 4 0,2 0-5 15,1-1 2-15,-1 0 2 0,1-1 11 0,0 0-8 16,3-2 7-16,-2 0-3 0,1-2-12 0,3 1 5 16,1-1 1-16,0 0 4 0,5 0-7 0,-1-1 8 15,1 0-8-15,0 1-9 0,-1 4 8 16,-3 2-7-16,-1 4 2 0,-1 3 0 0,-4 0 4 16,-1 4-6-16,-2 3 5 0,-3 1 0 0,-1 1-9 15,-1 1 11-15,0 1-9 0,0 1 7 0,-5 4-1 16,1-1 2-16,1 1-5 0,-1-3-7 0,2 0 12 15,2-1-10-15,0-2 9 0,0-1 0 0,0-2 2 16,0-1-3-16,2-3 7 0,2-2 1 16,0-1-12-16,1 0 14 0,0 0-5 0,2-2 3 15,3-2 1-15,-1-2 1 0,1-1-12 0,1 0 2 16,-1 0 7-16,0 1-5 0,2-1 6 16,-1 0-2-16,1-1 1 0,3 0-4 0,1-2 4 15,-1 1 1-15,0 0-10 0,1-1 11 0,-1 3-6 16,-2 3-2-16,-1 0 2 0,-1 3 1 0,-4 1-5 15,-2 0 5-15,-3 0 13 0,0 5-9 16,-2-1 16-16,0 5-5 0,0 1-4 0,-4 2 4 16,-4 2-9-16,2-2 6 0,-1 1-12 0,1-2 4 15,1 1-3-15,0-2-8 0,5 3 0 0,0-2-5 16,0 0-18-16,1-2-11 0,6-1-9 16,2-1-51-16,3-2-36 0,3-2-115 0,3-3-262 15,-3 0-228-15,-4 0-595 0</inkml:trace>
  <inkml:trace contextRef="#ctx0" brushRef="#br0" timeOffset="-23597.06">21886 16836 2241 0,'0'0'72'15,"0"0"8"-15,0 0-12 0,0 0-17 0,0 0-50 16,0 0-31-16,0 0-29 0,0 0-74 0,0 0-135 15,0 0-257-15,0 0-72 0,30 123-304 0</inkml:trace>
  <inkml:trace contextRef="#ctx0" brushRef="#br0" timeOffset="-22687.29">21907 17472 1285 0,'0'0'473'0,"0"0"-252"0,0 0-28 0,0 0-42 16,0 0-61-16,0 0-19 0,0 0-3 0,0 0-12 16,0 0-2-16,0 0-14 0,0 0-5 15,0 0-10-15,0 0-3 0,133-105-13 0,-112 99 0 16,-1 0 5-16,1 4-10 0,-2 1 5 0,-3 1-9 16,0 0 4-16,-4 4-2 0,-4 2 6 0,1 2 3 15,-4 1-13-15,-1-1 6 0,-3 0-4 16,-1 3 3-16,0 0 1 0,-2 3 3 0,-4 0-12 15,2-1 0-15,-1-3 8 0,1 1-7 0,1-3 12 16,2-1-8-16,1-2 0 0,0-1-3 16,0-2 2-16,1-1 10 0,2-1-2 0,1 0 16 15,1 0-4-15,1-5 0 0,4-2-6 0,1 0-5 16,-1-1-4-16,2-2-1 0,2 2 11 16,-2 0-7-16,0-1 12 0,0 0-9 0,1-2-2 15,-1 1-2-15,0 1-2 0,1 1 6 0,2-1-13 0,0 1 10 16,2-2-11-16,-3 2 3 0,3 0 4 15,-4 1-3-15,1 2 0 0,-3 3-5 0,-4 2 7 16,2 0-9-16,-4 1 8 0,-1 5-5 0,-2 0-1 16,2 0 2-16,0 2-1 0,-3-1 9 0,3 2-10 15,0 0 8-15,0 0-7 0,2 2-3 16,0-1 8-16,1 2-4 0,3-1 1 0,1-2-2 16,2 0 5-16,2-3-6 0,-1-1 14 0,4 0-4 15,2-5-5-15,0 0 4 0,0 0-12 16,1-2 11-16,-4-2-6 0,2-1 9 0,-4-1-3 15,1 0-5-15,-2-2 9 0,1 2-9 0,-3-3 5 16,2-2-1-16,-4 0 3 0,1-1-5 0,0 0 11 16,-1-1-7-16,-1 0-7 0,0-1 8 15,-2 1-17-15,-3-4 8 0,-3 2-9 0,-1 0 3 16,-1 1-1-16,-7-1-4 0,-3 2 11 0,-1 2-10 16,-1 4 7-16,-4 4-7 0,0 2 5 15,-1 1-5-15,-1 3 3 0,2 5 4 0,-2 4-11 16,3 4 8-16,1 5-14 0,4 3 1 0,-3 5 0 0,4 2 0 15,3 3 1-15,-2 2 0 0,5 2 11 16,2 1-9-16,1 1 6 0,1-2-2 0,0 1-1 16,0 0 2-16,0-7 8 0,1-5 8 15,-1-5-5-15,1-3 21 0,-1 1-11 0,0-1 11 16,0 2 2-16,0 0 10 0,0 1-1 0,-1-1-2 16,-2-2 18-16,0-1-36 0,-1-2 19 0,-1-2-23 15,-2-4 0-15,1-1 0 0,-2-1 7 0,-1-3 20 16,-2-1-40-16,0-4 36 0,-4 0-37 15,0 0 6-15,-4-5 6 0,0-1-2 0,-3-2-8 16,1-1-15-16,-5-1 45 0,2-1-39 16,0 0 40-16,-1-2-5 0,2 0-14 0,3 0 8 15,0-2-3-15,5 1-2 0,-1-6-11 0,7 0 31 16,6-4-34-16,3 0 18 0,8 4 2 0,6 0-22 16,11 1 22-16,2-1-8 0,7 1 1 0,2 3-5 15,5 5 10-15,-1 2-1 0,0 3-10 16,0 2 15-16,0 3-15 0,2 1 6 0,0 0 1 15,0 0-1-15,2 1-7 0,-1 2-7 0,0-3 7 16,-2 1-30-16,0-1-25 0,-4-4-62 0,-2-4-139 16,-10 0-353-16,-10 2-789 0</inkml:trace>
  <inkml:trace contextRef="#ctx0" brushRef="#br0" timeOffset="-22351.91">23428 16742 1928 0,'0'0'271'0,"0"0"-230"0,0 0 19 15,0 0 18-15,0 0 2 0,0 0-7 0,0 0-2 16,0 0-1-16,0 0-3 0,71 116-11 0,-68-76-14 16,2 9-16-16,-5 2-2 0,2 6-9 0,0 3-4 15,-2 3 1-15,0 1-9 0,0 1-3 0,-5-2-5 16,-5-2 7-16,0-4-10 0,-5-4 11 16,-3-3-1-16,-4-1-15 0,1-9 13 0,1-5-9 15,0-8 18-15,3-4-13 0,-5 2 5 16,-1-2-26-16,-3 1-47 0,-2 0-25 0,-2 0-92 15,3-3-131-15,3-5-321 0,9-6-733 0</inkml:trace>
  <inkml:trace contextRef="#ctx0" brushRef="#br0" timeOffset="-21740.69">21842 17049 439 0,'0'0'88'0,"0"0"56"16,0 0 24-16,0 0 22 0,0 0 6 0,0 0-38 16,0 0-20-16,0 0-5 0,0 0-31 0,0 0-20 15,0 0-5-15,0 0-10 0,0 0-11 0,0 0-6 16,40-39 2-16,-31 40-14 0,-1 0 2 0,-1 3-13 16,-1-2-6-16,-4 2-6 0,1-2 4 0,-2 1 5 15,-1 1-8-15,1-1 8 0,-1 1-8 16,0-1-2-16,0 2 3 0,0-3-4 0,0 1 1 15,0 0 0-15,0-2 12 0,0 0 0 16,-1-1 13-16,0 0-3 0,-2 0-8 0,1 0-2 16,0 0-10-16,-1-2-3 0,-1-1-13 0,0 0 6 15,2 1-13-15,0-1-2 0,0 0 4 0,1 1-26 16,1-2-25-16,0 2-63 0,0 0-73 0,1-1-122 16,3 2-186-16,0-1-34 0,-2 2-367 15</inkml:trace>
  <inkml:trace contextRef="#ctx0" brushRef="#br0" timeOffset="96022.95">4680 14875 0 0,'0'0'0'0,"0"0"0"15,0 0 41-15,0 0 26 0,0 0-35 16,0 0-13-16,0 0-13 0,0 0-4 0,0 0-3 16,0 0-3-16,0 0-7 0,0 0-4 0,-16-21-3 15,14 21-5-15,-5 0 3 0,6-1 3 0,-2 1 5 16,0 0 17-16,-1-1 4 0,1 1 5 0,-3 0 4 16,3 0-10-16,-3 0 4 0,2 0-7 0,-2 0-4 15,4 0-1-15,-2 0-4 0,-1 0 0 16,3 0-2-16,0 0-8 0,-3 0-12 0,2 0-38 15,3 0 64-15</inkml:trace>
  <inkml:trace contextRef="#ctx0" brushRef="#br0" timeOffset="100703.62">4468 14928 103 0,'0'0'73'16,"0"0"-52"-16,0 0-14 0,0 0-3 0,0 0 2 16,0 0-5-16,0 0 2 0,0 0 1 0,0 0-1 15,0 0-1-15,0 0 2 0,0 0 1 0,0 0-3 16,0 0 2-16,-43-28 0 0,39 25-1 16,0 0 1-16,-2 1 2 0,0 0 0 0,0 0-1 15,-2 0 4-15,3 1-1 0,-5 0 4 0,1 0 3 16,-1 1 2-16,-1 0 0 0,1 0-1 0,0 0 1 15,0 0-4-15,1 0 7 0,0 1-4 0,0 2-2 16,-2 1-2-16,2 0-5 0,-1 1 2 16,0 0-4-16,1-1 1 0,0 1 3 0,1 0 0 15,-1-1 9-15,0 1 1 0,1-1 5 16,-2 1 1-16,2-1-2 0,2 0 3 0,-2 1-5 16,-2-1 8-16,1 1 0 0,0-1-4 0,-1 1-3 15,2 0-6-15,2 1-2 0,-3-1 1 16,-1 2-2-16,0 0 7 0,1 0-1 0,-2 2 1 15,1-2 6-15,1 1-14 0,-2 0-1 0,2 1 0 16,1 2-8-16,-2-1 6 0,4 0 0 0,-2 2 1 16,0-1 0-16,3 0-5 0,-2-2-5 0,0 0-6 15,4 0 1-15,-1 0-3 0,-1 0 4 0,3-2 0 16,-4 2-1-16,3-2 3 0,1 1 0 16,0-1 1-16,-3 0-1 0,4 0 2 0,-2 0 0 15,-1 0-2-15,2 0 2 0,0 1-2 0,0-1 0 16,-4 0 2-16,4 1 4 0,0 1-3 15,0-2-1-15,-3 2 1 0,3 1-7 0,-4-1 7 16,4 0 0-16,-2 1 0 0,-2-2 4 0,2 0-5 16,-3 2 0-16,4-1-2 0,-3 0-1 0,2 2-1 15,-3-1 1-15,2 1 2 0,0 1-3 0,0 0 4 16,-1 0-2-16,-2-1 1 0,4 0 1 0,-3-1 1 16,2 1 3-16,-1-1 0 0,-3 1 3 0,4-1 0 15,-3-1-2-15,-1 0-1 16,-1 2 1-16,0-2-1 0,0-1 3 0,-1 1 2 15,1-1-4-15,1-1 0 0,-2 0-1 0,2-1-1 16,1-2 1-16,2 2 2 0,-3 0-1 0,1 0-4 16,0-1 4-16,3 1-4 0,-3 0-2 0,4 0 0 15,-2-2-2-15,2 2 2 0,-2 0-2 0,4-2 3 16,-4 2-5-16,3 0 1 0,0 0 2 0,-1-2-4 16,2 1 4-16,1 0-3 0,-1 0 0 15,1 1 1-15,0 0-2 0,1 0 0 0,-3 1 1 16,3 1 3-16,0-1 2 0,0 1 0 0,0 2-2 15,0-2-4-15,5 0 2 0,-2 0 0 16,-1 0 3-16,5 0 3 0,-3 0 0 0,3 0 1 16,0-1-2-16,-2 1 7 0,3-1-4 0,3-1 5 15,0 1 4-15,5-2-3 0,-3-1-1 0,6-1 1 16,-1-1-1-16,2 0-4 0,1-2 7 16,-1 0-5-16,1-3 0 0,1-1 7 0,0-2-3 0,-2-1-2 15,3 2-1-15,1-2-2 0,-2 1-3 16,0 0 2-16,-1 1 0 0,1 1-2 15,2-1 0-15,-1 0-1 0,1 2-2 0,3 1-1 16,-2 0 2-16,2 0-3 0,0 0 2 0,-2 1 2 16,3 0-2-16,-3-1 0 0,3 1 1 0,1-2-3 15,0 2 1-15,1-1 1 0,1 1 0 0,2-2-3 16,-1 2 4-16,3-1-3 0,-1-1-2 0,-2 1 7 16,5 0-5-16,-4-2 4 0,5 2 1 0,-4 0-1 15,5-2 2-15,-3 1 0 0,1-1-1 16,2 1-3-16,1-1 4 0,-1 2-2 0,-4-1 0 15,4 1 0-15,-2-1 1 0,-2 2-1 0,3 0-2 16,-4 0 1-16,2 1-2 0,-3 0 1 16,1 0 1-16,0 0-4 0,0 0 5 0,-2 0-1 15,3 0 0-15,-2 2 1 0,0-1-1 0,-2 1-2 16,5-1-1-16,-4-1 4 0,0 0-4 0,4 0 2 16,-2 0 2-16,-3 0-2 0,0 0 4 15,0-1 2-15,-1-1 0 0,1 1-6 0,0 0 1 16,-3 1-2-16,2-1-2 0,-1 1 4 0,-2 0-4 15,0 0 3-15,0 0 0 0,-2 1 2 16,1 3-2-16,-3-1 0 0,2 0 3 0,0 2-6 16,-2-2 4-16,-1 2 4 0,3-1-5 0,-2 2 0 15,-2-1 2-15,2 1-5 0,1-1 4 16,0 1 4-16,2 0-4 0,-1-1 5 0,-2-1 1 0,3 2 1 16,-1-3 4-16,1 2 6 0,0-1 0 0,1 0-4 15,0 1 7-15,-1-2-8 0,3 1 0 16,-2 0 3-16,1 1-4 0,-3-1 2 0,4 0-3 15,-3 0 2-15,1 0-2 0,-1 0 2 0,0 0 1 16,2 0 0-16,1 0 1 0,0-1 2 0,-1 1 3 16,2-2-1-16,0 0 0 0,1 1-1 15,2-2-2-15,0 0 4 0,1-1-3 0,0 0 3 16,0 0 1-16,0 0-3 0,1 0 2 16,0-1-2-16,0 0-1 0,1 0-4 0,-1 1 3 15,1-2-7-15,-3 2 2 0,5-1 7 0,-4 0-7 16,3 0 6-16,0 0-4 0,-1 0-2 0,2-1-1 15,-3 1 0-15,2 0 1 0,-2 1-6 16,1 0 3-16,-3 0-2 0,2 0-1 0,-1 0 3 16,-3 0 0-16,1 0 0 0,2 0-1 0,1 0 4 15,-4 0-4-15,2 0 6 0,0 0-4 0,-1 0-3 16,-2 0 1-16,1 1-3 0,-1 0 3 0,0 1-1 16,0 0 3-16,-2-1-5 0,2 1 1 0,0 0 6 15,-1-1-5-15,2 0 6 0,-1 0-4 16,2-1-4-16,-1 1 1 0,-1 0-1 0,0 2 2 15,-2-2-1-15,1 0 2 0,-2 0-6 0,1 0 1 16,0 1 2-16,2-2 1 0,0 0 3 0,0 0-1 16,1 0 2-16,0 0-2 0,0 0 3 15,0 0-1-15,1-2-1 0,1 1 1 0,-1-1-1 16,2 1-1-16,-3 0-3 0,0-1 2 16,-1 1-5-16,1 1 3 0,0-1 5 0,0 0-3 0,-1 1 7 15,0-1-6-15,0 0 0 0,-1-1 1 16,0 0-3-16,0 1 5 0,1-1-6 0,0 0 1 15,-1 0-1-15,0 1-2 0,0-1 4 0,1-1-3 16,-4 1 3-16,1 1-2 0,1 0-2 16,0-1 1-16,-2 1-1 0,2-1 3 0,-1 0-1 15,-2 1 1-15,2-2-3 0,-4 2-2 0,2 0 1 16,0 0-1-16,-3 0 3 0,2-1-3 0,-2 1 3 16,-1-2-4-16,-1 1 8 0,-4 1-5 0,3 1-2 15,-1 0 2-15,-2 0-6 0,0-1 6 0,2 1-3 16,-3 0 6-16,2-2-8 0,2 2 4 0,-3-1 3 15,1 0-6-15,0 0 8 0,0 0-4 16,-1 0 1-16,1 0 0 0,-4-1-4 0,5 1 3 16,-4 1-4-16,3 0 4 0,-4 0-3 0,4-1 3 15,-4 1 1-15,4-1 0 0,-4-1 2 16,5 0-2-16,-5 1-1 0,5-1-1 0,-5 0 5 16,4-1-3-16,-3 0 0 0,3-1 3 0,-4 1-5 15,3-2 3-15,-2 1-1 0,-1-1 0 16,3 1-2-16,-3-1-1 0,2 0 2 0,-2 0-4 15,1 0 7-15,2-1-5 0,1-1 1 0,-3 0 1 16,5 0-2-16,-4 1 3 0,2 0-2 0,-3-1 2 16,2 0-3-16,-3 0 2 0,3 1 1 15,-5-1-3-15,2 1 2 0,-2 1-2 0,3-2 5 16,-7 0-2-16,2 1 6 0,0 0-5 0,1-1-2 16,-2 0 1-16,0 0-4 0,-3 0 3 15,4 0 1-15,-2 0 3 0,-2 0-3 0,2 0 2 0,-4 0 1 16,4 0-3-16,-4 0 7 0,2-2-6 0,-1 0 2 15,-2 0 1-15,4-1-6 0,-4-2 2 16,5 1-3-16,-3 0 3 0,2 0-4 0,-3-2 8 16,3 3 1-16,-3-2-4 0,-2 1 11 0,0 2-11 15,1-3 3-15,-2 1 2 0,0 2-2 0,0 0 4 16,0 0 0-16,-2 0 2 16,0 0-3-16,-1-1-1 0,-2 2-2 0,3 0 2 0,-4 0-1 15,4 0 1-15,-2 0 0 0,-3-1-6 0,4 1 5 16,-3-2-6-16,2 2 0 0,-2-1 0 15,2 0-4-15,-4 0 3 0,5 1 1 0,-4-2 3 16,3 1 0-16,-2 1 0 0,-2-1 0 0,3 1-3 16,-2 0 1-16,-1 0-1 0,3-1 0 15,-5 0 1-15,1 1 0 0,-2 1 0 0,-3-1 1 16,0-1 0-16,-4 1-2 0,3 0 0 0,-5 0-1 16,-2 0-3-16,-4 0 3 0,3 1-2 0,-5 0 1 15,3 2-1-15,-3-1 2 0,-1 0-3 0,4 1 0 16,-5 1 3-16,3-1-3 0,-4 0 2 15,2 2 0-15,-2-1 2 0,-2 0-3 0,-2 0 2 16,2 0-1-16,-2 1-6 0,-2 0 6 0,-2 0 0 16,1-1-2-16,1 1 4 0,-2-1-2 0,0 0-2 15,-3 0 2-15,0 1 0 0,-1-1 0 0,1 1 1 16,0 0 1-16,2-1-3 0,0 1 2 16,2-1-1-16,0 1-1 0,-2-1 1 15,1 0 2-15,2 0-4 0,0 0 3 0,-2 0 0 16,0 2-3-16,4 0 3 0,-3-1-1 0,-1 2 1 15,0-1-3-15,1-1 3 0,0 3 0 0,-2-1-3 16,0 1 6-16,0 0-6 0,1-1-1 0,2 1 2 16,-1-1 0-16,0 1 0 0,3-1 1 0,-1 1 3 15,1-1-2-15,-2-1 2 0,1 1-2 16,1 1-3-16,2-1 0 0,-3 0 2 0,3 0 0 16,1 0 0-16,-2 0 0 0,-2 1-2 0,0-1 0 15,0 1 1-15,-1-1-1 0,3 0 2 0,-3-1-2 16,4 0 2-16,-3 1 1 0,1-1-1 0,0 0 2 15,-1-1-4-15,2 1 3 0,0-2-2 16,1 1-1-16,-2-1 4 0,0 1-3 0,1-1 1 16,-2 1-1-16,3 0 1 0,-2 0-2 0,-1 1 3 15,0 0 1-15,-3 1-4 0,1 0 5 0,-2 0-4 16,0 0-1-16,1-2 2 0,-1 3-4 0,2-3 4 16,-3 1-2-16,2 1 4 15,0-1-2-15,1-2-2 0,-3 2 3 0,2 0-1 16,-1-1-1-16,1 1 4 0,-1 1-1 0,0-2-5 15,-2 1 5-15,1 0-2 0,-1-1-2 0,0 1 4 16,0-1-1-16,2-1-1 0,-4 1 1 0,3 0 1 16,-1 0-2-16,-2 2 1 0,3-1 0 0,0 1-3 15,-1 1 3-15,0 0 0 0,1 0-2 0,2 0 0 16,-3 0 0-16,4 0-3 0,-2 0 4 16,2 0 1-16,-1 1 0 0,0 1 4 0,1-2-5 15,3 0-1-15,0 0 1 0,2 0-2 0,0 0 2 16,1 0 1-16,-2-2 1 0,3 1-1 15,-1 0-2-15,1 0 3 0,0 1-4 0,1 0 1 16,-1 0 2-16,1 0 1 0,-1 0-3 0,1 0 4 16,0 0-1-16,2 1-6 0,0 1 7 0,0 0-5 15,-1-1 1-15,0 0 3 0,3 0-1 0,-1 0-2 16,2-1 0-16,1 1 1 0,-1-1-2 16,-2 2 3-16,4-1 2 0,-3 1-3 0,2 0 2 15,-3 1-1-15,3-1-2 0,-1 0 1 0,2 1-1 16,0-1 6-16,-1 2-2 0,0-2 0 15,3 1-1-15,-2 0-6 0,-1 0 3 0,1 0 0 16,3-1 1-16,-1 0 5 0,0 2-3 0,2-3-3 16,1 1 5-16,-2-1-3 0,3 0-2 0,-1 0 4 15,-1 1-5-15,-1 0 0 0,2 0 4 0,-3 0-1 16,0 0 0-16,0 1 2 0,1-1 0 16,-1 0-4-16,1 1 3 0,0-1 0 0,0 2 0 15,1-1 0-15,-2-1 1 0,2 2-4 0,-2-2 1 16,2 1 2-16,-2-1-1 0,4-1 0 0,-3 0 2 15,1 0-1-15,0-1-1 0,0 2 2 16,4-2-3-16,-5 0-3 0,1 1 3 0,0-1 0 16,-1 0 0-16,1 0 3 0,-2 0-3 0,0 0-1 15,2 1 3-15,-2 0-1 0,1 0 1 0,1 0 1 16,-1 0 0-16,3 0-2 0,-1 0 2 16,-1 2-2-16,1-2 0 0,2 1 2 0,-1 0-2 15,-2 1 3-15,0-1-2 0,4 0 1 16,-3 2-3-16,1-1 1 0,3 2 1 0,-2 1-1 15,2 1 1-15,-2 0-2 0,2 1 0 0,1-1 0 16,-2 3 1-16,2 0-3 0,0-2 1 0,-3 1 3 16,4-1-2-16,-1-1 0 0,-1 0 0 0,1 0 2 15,1 0-3-15,-3 0 6 0,3 0-1 0,0 0-5 16,-1 1 4-16,2 0-5 0,-3 0 1 0,3 0 3 16,0-1-3-16,-1 0 1 0,4 1 0 15,-2-1 0-15,0 0 0 0,0 1 0 0,1 1-1 16,0 0-1-16,2 2-1 0,-1-1-1 0,0-1 2 15,1 0 2-15,2 2 0 0,-2-2-2 0,4 0 0 16,-3 1 0-16,3-1-2 0,2 1 4 16,-1 1-1-16,1 0 0 0,1 0-2 15,0 1 5-15,0 0-4 0,0 1-2 0,2 0 6 16,0 0-8-16,4-1 5 0,-2 1 2 0,-1-1-2 16,4 1 2-16,0 0-2 0,-3-2 0 0,4 2-3 0,-1-1 5 15,-2 0-2-15,5 1-1 0,0-1 2 16,-2 1-4-16,5 0 0 0,-2 0 0 15,4-2-2-15,-1 0-4 0,5 0 1 0,-1-2-3 16,2-1-13-16,2 0-7 0,-1-1-26 0,2 1-37 16,4-2-41-16,-2 1-73 0,4 0-115 0,0 1-156 15,-8-2 0-15,-4-2-380 0</inkml:trace>
  <inkml:trace contextRef="#ctx0" brushRef="#br0" timeOffset="102381.59">3911 15539 234 0,'0'0'17'0,"0"0"-5"16,0 0-6-16,0 0 1 0,0 0 2 16,0 0 4-16,0 0-2 0,0 0-3 0,0 0-3 15,0 0-3-15,0 0 16 0,0 0 18 0,1 5 18 16,6-1 14-16,-3 1 0 0,5 1-6 0,0 0-10 16,2 1-4-16,1 1-5 0,0 0 2 15,5 1 2-15,1-1 1 0,-3 1-6 0,4-1-8 16,1 1 4-16,0 0-11 0,2 1 7 0,0-1-1 15,1 0-7-15,-1 1 5 0,-1-1-1 0,0 1 1 16,0-1 5-16,1-1 5 0,0-1-6 16,4 0 2-16,-3-2-7 0,4 0-6 0,-3 0 0 15,3-2-5-15,2 1 3 0,-4-1 0 0,5-1-3 16,-1 1-3-16,1-2-8 0,1 0-2 16,1-1-3-16,-1 1-1 0,5 0 0 0,-2 0-2 15,0 2 0-15,4-2 2 0,-1-1-1 0,-1 1-2 16,3-1 3-16,1 0-2 0,-3 0-1 0,-2 0 4 15,3 1-3-15,1 0 0 0,-4 2-2 16,3-1 3-16,-2 0-2 0,-1 2 4 0,-2-2 3 16,3 3-7-16,-2-1 6 0,-2 1-4 0,1 0-2 15,0 2 2-15,-2 0-1 0,-1 0 0 0,2 0 0 16,-1 0 2-16,0 0-3 0,1-1 3 0,-1-1 0 16,0 0 0-16,1 0 3 0,-1-1-2 0,2 0 3 15,-1-1-4-15,1 0 3 0,1-1-1 0,1 0-2 16,-1 1 2-16,2-2-2 0,-2 1 0 15,0-1 2-15,2 2 2 0,-1-2-2 0,2-1 2 16,0 1 1-16,0-1-3 0,1 0 1 0,1 0 2 16,-1 0-4-16,0 0 0 0,-3 0-3 15,-2 0 0-15,0 0 0 0,1-1 2 0,-3-2-1 16,1 1 0-16,-1 1 1 0,-1-1-4 0,-1-1 2 16,-1 1-2-16,0 0-1 0,-3-1 2 15,-3 2 3-15,3 0-2 0,0 1 2 0,-2 0-1 16,-1 0-3-16,0 0-1 0,-1 0 2 0,2-1 4 15,-3 0-5-15,2-1 8 0,0 1 0 0,1-1-8 16,-1 1 7-16,3 0-6 0,-1-2 2 16,-2 2 3-16,2-1-1 0,-1 1 0 0,-1-1-5 15,1 2 4-15,-3 0-2 0,3 0 4 0,-2 0 5 16,1 0-4-16,1 0 4 0,0 0 0 0,3 0 1 16,-3-1-1-16,4 0 5 0,0-1-3 0,-1 0 1 15,3-2 3-15,3 0 0 0,-1-1-1 16,1 1-4-16,2-3-2 0,1 1-6 0,0-1 3 15,1 1 1-15,2 1-6 0,1 1 4 0,-2 1-6 16,2 2-2-16,1 1 0 0,-2 0-1 0,1 0 1 16,2 0-1-16,0 1 3 0,0 1-11 0,1 0-4 15,0 1-10-15,-1 1-15 0,1 1-7 16,0-2-18-16,3-1-16 0,1-2-19 0,3 0-17 16,0-5-21-16,2-4-35 0,-3 0-43 15,7-3-20-15,-3-1 33 0,-12 3-48 0,-11 3 139 16</inkml:trace>
  <inkml:trace contextRef="#ctx0" brushRef="#br0" timeOffset="132449.06">18111 15069 258 0,'0'0'31'0,"0"0"19"0,0 0 23 16,0 0 15-16,0 0 1 0,0 0-25 16,0 0-17-16,0 0 3 0,0 0 14 0,0 0 16 15,0 0 8-15,0 0-1 0,-71-7-6 0,69 5 1 16,-1 1 0-16,-2-1 1 0,3-1 0 15,-1 1-6-15,-3-2-9 0,4 2-6 0,-4-1-8 16,3 0-11-16,-2-1-6 0,-1 0-13 0,-3-2-8 16,0 1-4-16,-1 0-7 0,-2 1-4 15,0-2-2-15,-5 1 3 0,3-1-6 0,-4 2 6 16,0 0-2-16,2-1-5 0,-2 0 3 0,-2 1 0 16,-1-1 0-16,0-1 0 0,-4 2 2 0,2-1-2 15,-2 0 0-15,0 2 1 0,1-1-1 16,-3 1 2-16,3-1-1 0,-3 0 2 0,0 1-1 15,2-1-2-15,-4 1-1 0,-2 1-1 0,1-1 2 16,-1 2-1-16,0-1 2 0,-1 1-1 16,-2-2 0-16,0 1 0 0,3 0-3 0,-1-1 3 0,0 0-3 15,-1-1 3-15,0 1 5 0,0-1-5 16,2 1 4-16,-4-1-2 0,1 1-5 0,1-1 3 16,-2 0-1-16,-1 1-2 0,1-1 3 0,-1 1 0 15,0-1-1-15,-1 1 3 0,-2-1-4 0,0 2-1 16,3 0-1-16,0-1-1 0,-2 0 5 15,0 1-2-15,2-1 2 0,0 1-1 0,1 0-2 16,-1-1 0-16,1 2-1 0,-2-1-1 0,1 1-1 16,-1-2 4-16,3 1-4 0,-2 1 8 0,2-1-2 15,-5 0 0-15,3-1 4 0,-1 1-8 16,-2 1 6-16,2-1 0 0,-2-1 1 0,2 1 2 16,-2-2-3-16,0 1 2 0,1 0-4 0,1-2 4 15,-3 0-1-15,1 2 0 0,-1-2 1 16,2 0 0-16,-1 1-2 0,-1 1-1 0,2-2 2 15,-2 2-5-15,0-2 5 0,-2 2 0 0,2-2-3 16,-1 0 7-16,-2 1-5 0,2-1 2 0,0-1-4 16,-2 0 4-16,1 1-2 0,0 0-2 0,1 0 4 15,1 1-3-15,-2 0 3 0,-1 0 1 0,2 1 1 16,0-1-4-16,1 1 2 0,1-1-1 0,-1 1-4 16,-1-1 5-16,1 1-4 0,-1 0 0 15,-2 1 2-15,2 1-2 0,-2-2 2 0,-1 2-2 16,2 0 2-16,-4 0-1 0,-1 1 0 0,3-1 1 15,-2 1 0-15,-1 0 0 0,1 0 0 16,-3 0-1-16,4 0-3 0,-4 0 3 16,0 0-2-16,1 0 1 0,-1 2 3 0,2 0-2 0,-3 1 3 15,5 0-2-15,-2 0 0 0,3 0 0 0,-3 1 2 16,5-2 1-16,-2 1-2 0,1 0 1 16,2-1-2-16,-1 2-1 0,3-2 2 0,-1 0-2 15,-3 1 1-15,2 0 0 0,0-1 1 0,0 1 0 16,0 0 1-16,1-2-1 0,-1 1-3 15,3 0 3-15,0 0-2 0,0-1 2 0,-1 0-1 16,2 0 4-16,0-1-4 0,0 1-2 0,0-1 4 16,0 1-7-16,-1 2 6 0,3-1-1 0,-2 0 2 15,-2 1 2-15,2 0-2 0,-2-1 1 0,-1 2-3 16,3-1 4-16,-1 0-1 0,4 0 0 0,0 1 5 16,-1-1-5-16,3 1 4 0,0-1-1 15,1 2-1-15,1-1 1 0,-1 1 0 0,0-1 1 16,-1 2 3-16,1 0 4 0,0 0-2 0,1-1 0 15,0 1-5-15,0 0-3 0,-1 0-4 0,0 0 1 16,0 2 2-16,-4 2-3 0,4-1 2 16,0 2 1-16,1 0-1 0,0 0 4 0,1 1 2 15,4-1 3-15,-2 1 0 0,6 1 4 0,-1 0-4 16,1 0-1-16,2 1 2 0,-1 0-5 16,1 0 2-16,4 3-2 0,-2-2-1 0,-1 0-1 15,2 1 2-15,0-1-2 0,-2-1-1 0,4 0 0 16,-3-2-4-16,5 1 0 0,-2-2 2 0,0 2-2 15,1-2 3-15,3 1 1 0,0-1-1 16,-1 0 2-16,4-1 2 0,2 1-1 0,-1-1 0 16,4 0-1-16,0 1 1 0,2-1 1 0,0 1-4 15,0-2 3-15,0 1-4 0,3 0-1 0,3 1 4 16,-2 0-4-16,4 0 2 0,2 1 0 16,-1 1 1-16,0 0-1 0,3 1 3 0,-1 0-1 15,1 0-3-15,4 0 2 0,-2 1-2 0,6-2-3 16,-1 3 2-16,0-1-1 0,1 2 3 0,1-2-1 15,0 1 2-15,1-1-2 0,2 0 0 0,3 1 3 16,-1-1-3-16,0 0 2 0,3-2-2 0,2 1 0 16,0-1 0-16,1-1 0 0,4-3 2 15,0 0 0-15,2 0 4 0,1-2-1 0,-1 0-1 16,4-1 0-16,-1 0-1 0,2-2-1 16,0 0 3-16,3 1 1 0,-2-2-7 0,1 0 3 15,0 2-4-15,-2-2-1 0,5 1 2 16,-5-2-2-16,5 1 0 0,-4 0 2 0,5 0 2 15,0-1-2-15,-1 1 2 0,-3-1-1 0,3 0-4 16,-4 1 3-16,4-1 0 0,-4 0 2 0,3 1-1 16,-4-2 1-16,2 1-2 0,-1 1-3 0,-3-2 4 15,3 1-2-15,-1 0-1 0,-1 2 2 0,0-2 2 16,-1 0-4-16,0 1 3 0,-1 1 0 0,-2-1-4 16,-1 1 5-16,2-1-4 0,0 1 0 15,-2-2 1-15,1 1-1 0,3-1-1 0,-1 0 2 16,1-1 0-16,0 1 0 0,0 0 4 0,2-1-1 15,1 1-3-15,-1 1 4 0,1-1-6 0,-2-1 2 16,1 1-1-16,-1 1 2 0,-1-1-1 0,-2 0 1 16,3 1 3-16,-1 0-4 0,0-1 1 15,1 0-1-15,-1-1 0 0,1 1 0 0,1-1 2 16,0-1 0-16,1 1-7 0,-1 0 4 0,-1-1-3 16,2 0 2-16,-1 0 3 0,1 0-1 15,-3 0 0-15,-1 0-2 0,1 0 3 16,-1 0-3-16,-1 0 5 0,1 0 2 0,1-1-8 0,-2 0 5 15,0 0-3-15,-3-1 0 0,4 0 1 0,-6 1 1 16,3-1-2-16,-4 1 0 0,2-2 2 16,-2 2-2-16,-1 1 3 0,0 0-2 0,3-1 0 15,-3 1 0-15,1 0 2 0,-2-1-1 0,-1 1-1 16,0 0 3-16,0-1-6 0,-2 1 0 0,2-1 6 16,-1 1-6-16,2-1 6 0,-5 0-3 0,3-1-3 15,-1 1-1-15,1-1 3 0,-2 0 1 16,2 0-4-16,1 0 7 0,0 0-8 0,-2 1 3 15,1-2 3-15,-2 1-2 0,1 1 1 0,2-1-2 16,-1 0 1-16,0 0-3 0,0 0 4 0,-1-1-2 16,1 0 1-16,0-2 2 0,0 2-3 0,-1-1 0 15,-1 2-3-15,2 0 1 0,1 1-2 16,0-1 0-16,1-1 5 0,-1 1-1 0,0 0 2 16,-1-1-4-16,-2 1 2 0,3 0-3 15,1-1 4-15,-3 1 1 0,4-1-5 0,0 0 7 16,-1 0-9-16,0-1 3 0,1 0 4 15,2 0-4-15,1 0 7 0,0 0-3 0,-2-1 3 0,4 2-3 16,-5 0 2-16,3 0-1 0,0-1-2 0,-4-1 1 16,4 1-2-16,-3-1 4 0,2 0-2 15,-3 0 1-15,2 0-2 0,2-1-4 0,-1 0 3 16,-1 1-1-16,3-1 2 0,-3-1 0 0,4 0 2 16,-3-1-1-16,-1 0 5 0,2 0-2 15,-2 0-6-15,-1 0 5 0,-1 0-8 0,0-1 6 16,-2 1 4-16,1 0-2 0,-1-1 6 0,-1 1-4 15,-3 0 0-15,0-2-1 0,-1 1 1 0,-3-2 3 16,-1 0 0-16,1-1 1 0,-2 0-3 0,-4-3-1 16,2 1 0-16,0-1 3 0,-3 0 0 15,3 0 1-15,-4 0 2 0,-1-1-3 0,3 1 2 16,-5-1 1-16,-3 1-1 0,0-1 2 0,2 1 2 16,-6-1 0-16,3 1-1 0,-3 0 6 15,1 0-5-15,-2 0 7 0,-1 0 4 0,-1-1 0 16,-1 0 2-16,-7-1-3 0,-1 1-5 0,-2-2-6 15,-2 0-3-15,-4 0-6 0,1-1-6 0,-2 0-2 16,0 0-12-16,-1 1-6 0,-1-2-17 0,3 3-23 16,1-1-36-16,-2 2-56 0,-1-1-126 15,7 6-229-15,3 1-732 0</inkml:trace>
  <inkml:trace contextRef="#ctx0" brushRef="#br0" timeOffset="134794.73">18025 15427 656 0,'0'0'24'0,"0"0"75"0,0 0 46 0,0 0-3 16,0 0-21-16,0 0-72 0,0 0-22 0,0 0 31 15,0 0 38-15,0 0 18 0,0 0-8 16,0 0-26-16,54-9-12 0,-33 14 3 0,2-1-4 0,3 3 3 16,-2-1-4-16,4 2-2 15,4 0-6-15,0 0-2 0,3 0-3 0,-1 0-6 0,5 3-2 16,1-2-5-16,3 0-7 0,-1 0-3 16,4 0-2-16,-1 1-5 0,2-1-3 15,-3 2-1-15,3-4-6 0,-3 2 3 0,1 0-3 0,0-1 2 16,-1 0 0-16,4 1 3 0,-5-1 1 15,5 1-9-15,-4 0 8 0,3-1-11 0,-4 1-3 16,5-1 2-16,-4 0-6 0,5 1 1 0,-1 0 0 16,2 0 4-16,-3 0-4 0,3 2 4 0,1-1-2 15,-1 0-5-15,1 1 4 0,0-1-3 0,0 1 4 16,0 0-2-16,4 1 4 0,-3-1-4 0,2 2 1 16,0 0 4-16,1-2-2 0,-2 0 5 15,0 0-2-15,4-1 1 0,-4 1-2 0,3-2 3 16,0 0 0-16,1 1-2 0,-2-1 5 0,2 2-5 15,-2-1 3-15,0 1 0 0,0-1-6 16,-2 0 0-16,2 1-2 0,-3-2 4 0,0 0-1 0,0 0 7 16,-1 1 2-16,1 0-6 0,-1 0 6 15,-3 1-5-15,-1-2-1 0,-1 1 0 0,-2-1 3 16,-1-1-1-16,-2 2 3 0,0-2 2 0,-4 1-1 16,0-1-1-16,-2 0-2 0,0-1 3 15,-3 0-5-15,-2-2 5 0,-2 1-3 0,0 0-6 16,-1-1 4-16,1-1-4 0,1 1-2 0,1 0 0 15,1-1 1-15,2 0-3 0,0 0-2 16,0-1 7-16,2 1-7 0,-2-1 4 0,0 0 0 16,2-1-6-16,-3-1 6 0,-1 1 0 0,-2 1-5 15,0-2-5-15,-4 1 3 0,2 1-7 0,-3-1 7 16,-2 0 10-16,-1 1-8 0,-2-1 7 0,-2 1-6 16,-3 0-1-16,-1-1-3 0,-2 0-3 15,-2 0-3-15,-3-1-19 0,-4-1-10 0,0 1-15 16,-2-1-18-16,0 0-18 0,0 0-31 0,-2 0-62 15,-1-1-92-15,-4-3-154 0,-3 1-130 0,2 0 40 16,3 1-185-16</inkml:trace>
  <inkml:trace contextRef="#ctx0" brushRef="#br0" timeOffset="135433.7">18274 15677 205 0,'0'0'24'0,"0"0"19"0,0 0 52 16,0 0 55-16,0 0 34 0,0 0 5 15,0 0-18-15,129 10-27 0,-116-6-9 0,5 0-7 16,-2 2-11-16,1 1-13 0,3 0-12 16,3 1-6-16,1-1-11 0,0 2 1 0,5-1-2 15,1 3-9-15,2-1-4 0,4 3-7 0,0 0-6 16,6 1-7-16,4 1-4 0,3 0-9 0,2 0-3 16,3 0 0-16,4 0-4 0,3 2-2 0,2-2-1 15,1 1 0-15,5 1-6 0,3 0 3 16,1-1-3-16,6 0-7 0,-1 0 3 0,4 1-1 15,-2 0 0-15,4 0-2 0,-1 0 4 0,-1 0-3 16,4 1-1-16,-2-2 9 0,-1 1-9 0,-2-1 5 16,-1 0-6-16,-2 1-3 0,-2 0 3 15,-5-1-1-15,1-1 3 0,-1 1-6 0,-5 0 4 16,-2-1-8-16,-2 1 2 0,-1-1 6 0,-1 1-4 16,-2-2 5-16,-3 1 0 0,-4-3-1 15,-2 1-3-15,-5 0 4 0,1-2-2 0,-4 2-7 16,-1 0 2-16,-2-1-8 0,-1 1 5 0,0-2-6 15,-1 1 1-15,0-2-13 0,-3-1-21 0,0-1-14 16,-5-1-43-16,1-3-25 0,-4-1-65 0,1 0-107 16,-2-3-158-16,-6 0-40 0,-5 0-384 0</inkml:trace>
  <inkml:trace contextRef="#ctx0" brushRef="#br0" timeOffset="137009.82">22717 15984 1152 0,'0'0'36'0,"0"0"84"0,0 0 45 15,0 0 23-15,0 0 0 0,0 0-64 16,0 0-41-16,0 0-27 0,0 0-21 0,0 0-12 16,0 0-5-16,0 0 2 0,0 0 2 0,-61-4 4 15,49 13 1-15,-5 3 1 0,3-1-4 16,-2 3-1-16,2 0 1 0,0 1-5 0,4 1 6 15,1 0-6-15,0 1-8 0,2 1-2 0,4-2-9 16,-1 2 2-16,4-2-8 0,0-1 3 0,0-2-5 16,4-2 1-16,2-2 9 0,3 0-3 0,-2-2 8 15,3-3 5-15,2 0 8 0,5-4 8 0,-1 0 7 16,4-1-1-16,1-6-6 0,0-2 0 16,2 0-8-16,-2-3 3 0,0 0 2 0,-1-2 2 15,0-2-1-15,1 0 0 0,-1-2 0 16,0-2-11-16,0-2 4 0,2-2-8 0,2-3-6 15,-1-1 0-15,0-4-6 0,2-2-3 0,0-2-4 16,-2-2 6-16,2-1-11 0,-3-1 6 16,0 1 1-16,-4 2-5 0,-3 2 11 0,-1 6 2 15,-4 3 4-15,-4 6 4 0,-2 3 7 0,-3 7 3 16,-1 3 1-16,-5 5-3 0,-5 2-11 0,-2 2-6 16,-8 8-2-16,-2 7 3 0,-5 2 0 0,1 4 3 15,-1 4 0-15,2 2-4 0,0 4 3 0,3 0-4 16,1 1-1-16,2 1 1 0,1 0-1 15,6-3 0-15,1 0-2 0,3 0 2 0,5 0-7 16,3-2 4-16,0 1-1 0,5-3-7 0,6-1 6 16,1-3-7-16,2-3-3 0,3-3-1 0,2-2 4 15,1-2-1-15,1-3 8 0,3-2 9 16,-3-4-4-16,4-2 6 0,1-3-5 0,-1 0 2 16,1-5-2-16,-4-3 3 0,3-3 4 0,-1-1-6 15,-2-2 11-15,1-2-7 0,-3-4 0 16,0 0 0-16,-2-2-8 0,2-3 1 0,-1 3 0 15,-5 1 3-15,-1 0-4 0,-4 5 3 0,-4 2 2 16,-3 4-1-16,-2 2 10 0,-2 4-5 0,-7 1-1 16,-3 3-3-16,-4 0-4 0,-6 5-1 0,-1 4 1 15,0 2 5-15,-2 2-5 0,2 2 4 16,2 1 1-16,-1 1-1 0,3 1 0 0,0 1 2 0,5-2-3 16,3 1-3-16,0-2 3 0,5-1-7 15,1-1 1-15,2-3-3 0,3-2 0 0,0-3-3 16,0-2-1-16,5-1 12 0,-1-1-4 0,3-2 16 15,2 0 3-15,2 0-5 0,3-5 3 16,1-1-3-16,1-3-3 0,0-1-1 16,-1 1 3-16,3-1-8 0,-5-1 2 0,2 0 1 15,0 1-5-15,1 0 3 0,-1 1-2 0,2 1-2 16,-5 1 1-16,0 1 0 0,-2 4 0 0,-2 0-6 16,-1 2 1-16,-3 0-7 0,0 0 2 0,-3 4 3 15,-1 3 0-15,0 2 7 0,-5 3 0 0,-5 1 3 16,3 2-4-16,-1-1 1 0,1 2-1 15,-2-1-7-15,4-1 7 0,1 0-2 0,3 0 1 16,1-2 1-16,0-2 0 0,0-1-7 0,5-3 4 16,-1-2 9-16,3 0-6 0,1-3 12 0,-1-1-1 15,3 0-2-15,4-2 2 0,-2-4-4 0,3-1 3 16,0-2-7-16,0 0 5 0,-1-2-4 0,2 1-3 16,-2 0 6-16,3 0-5 0,-1-1 6 15,3 1 0-15,1-2 1 0,2 2-3 0,2-1-2 16,-2 2-2-16,0 2-5 0,1 2 3 0,-3 2 0 15,-2 1-1-15,-2 2-2 0,-5 0 4 0,-1 3-7 16,-5 2-2-16,-1 1 10 0,-2 2-9 16,-2 0 9-16,0 2 2 0,0 1-4 0,-1-1 3 15,-4 2-2-15,1-2-1 0,-3 0-5 16,1 0 7-16,-1 0-3 0,0-1 3 0,0-1 6 16,-1-1-3-16,3-3 2 0,0-1-1 0,-2-1 6 15,4-2 0-15,-5 0 6 0,5 0 4 0,-2 0-8 16,1-1 4-16,0-3-7 0,2 0 0 0,0 1-3 15,1-1 2-15,1 1-7 0,0-1 1 16,0 1 9-16,1-2-11 0,3 0 8 0,2 1-5 16,2-2-8-16,3-1 5 0,3 0-3 0,1 1 4 15,1-3 1-15,2 0 2 0,3 0-6 0,1 0-5 16,2-1 0-16,-3 3-5 0,0 1 4 16,-1 2 4-16,-5 2 1 0,0 2 1 0,-4 0-1 15,-1 0 3-15,-1 2-3 0,-5 3 1 0,1 0 4 16,-3 1-1-16,-2 2-1 0,0 0 5 0,0 2-12 15,-4-1 1-15,-1-1 7 0,2 1-10 0,-3-1 7 16,2 0-8-16,0-1-14 0,0-2-11 16,3-2-21-16,1-2-25 0,0-1-44 0,0 0-26 15,0 0-48-15,1-2-75 0,7-4-105 0,2-2-84 16,0-1 27-16,1-2 100 0,1 1 161 16,-2-1 123-16,0-2 46 0,1 0 9 0,-2 1-4 15,1-1 6-15,0-2-3 0,-1 0-2 0,0 1 2 16,0-4 0-16,0 1 2 0,-2-2 3 0,1 0 19 15,1 0 37-15,-5 1 57 0,0 0 55 16,-2 2 32-16,-1 4 19 0,-1 0-1 0,0 2-8 16,0 3-28-16,-3 1-38 0,2 3-51 0,0 1-47 15,-1 0-28-15,1 2-39 0,1 0-18 0,0 2-13 16,0 3-6-16,0 4 9 0,0 0-9 0,0 3-33 16,5 1-54-16,0 1-81 0,4 1-72 0,1 2-8 15,0 0 47-15,1 2 84 0,-1-6 64 16,-1-4-47-16</inkml:trace>
  <inkml:trace contextRef="#ctx0" brushRef="#br0" timeOffset="137539.66">24238 16138 520 0,'0'0'331'0,"0"0"43"15,0 0-35-15,0 0-73 0,0 0-73 0,0 0-59 16,0 0-38-16,0 0-24 0,0 0-19 0,0 0-5 16,0 0-9-16,50-128-4 0,-39 115-7 15,5-1-3-15,-1 0-5 0,1-1-3 0,1-1-3 16,1 1-8-16,0 0 3 0,-2 1-6 0,0-1-2 15,-4 2 3-15,-2 2-2 0,-1 3 0 0,-2 4-2 16,-5 2 5-16,-2 1-9 0,0 1 1 16,-9 3 3-16,-4 6-5 0,-4 4 11 0,-6 4-2 15,-4 3 0-15,0 3-4 0,-1 3 0 0,-2 5 1 16,0 3 0-16,0 2 2 0,0 3-3 0,1 3-3 16,0 1-1-16,2 0 4 0,0 1-2 15,0 1 10-15,4-1 6 0,3-1-4 0,5 1 8 0,0-3-10 16,5-2-5-16,4-4 1 0,2-2-7 15,2-6 6-15,1-4-1 0,1-5 5 0,0-4-1 16,-2-3 1-16,2-4 3 0,0-4-1 0,-1-2 17 16,-1-1-1-16,0 0 2 0,0-4-4 15,-2-3-11-15,0-3-8 0,2-1-3 0,-1-3 2 16,3-2-8-16,0 0 0 0,2 0 1 16,2-2-2-16,7-2-1 0,2-2 4 0,1 0-1 15,6-1-4-15,1 1 6 0,1 3-3 0,5-2-2 16,1 3 3-16,4 1-3 0,-4 1 3 0,2 3 0 15,-3 3 5-15,1 2-3 0,-5 3-1 0,0 2 4 16,-1 3-5-16,-4 0 8 0,-1 0-3 16,-4 3 1-16,-1 1-1 0,-5 2 0 0,2 0 3 15,-4 1-5-15,-2 2 9 0,-2 1-3 0,-1 0 1 16,0 2 5-16,-3-1 0 0,-2 2-2 0,2-1 0 16,-5-2 0-16,5-1-10 0,-3-1 5 15,4-2-4-15,-2-1-4 0,1 0-3 0,2-1-13 0,1-2-25 16,0 0-34-16,0-1-39 0,4-1-52 15,2 0-78-15,4 0-158 0,5-3-140 0,-3-1 36 16,-2 1-199-16</inkml:trace>
  <inkml:trace contextRef="#ctx0" brushRef="#br0" timeOffset="137690.9">24636 16185 569 0,'0'0'367'0,"0"0"10"16,0 0-81-16,0 0-87 0,0 0-82 15,0 0-48-15,0 0-37 0,0 0-35 0,0 0-42 0,0 0-20 16,0 0-11-16,0 0-23 0,0 0-66 16,0 0-162-16,-10-22-101 0,19 30 10 0,-2-3-122 0</inkml:trace>
  <inkml:trace contextRef="#ctx0" brushRef="#br0" timeOffset="138532.04">24772 16363 561 0,'0'0'348'0,"0"0"-12"16,0 0-57-16,0 0-72 0,0 0-64 16,0 0-45-16,0 0-15 0,-123-1-15 0,110 7-13 0,2 2-6 15,2 1 7-15,-1 1-2 0,2 2-6 16,2 0-5-16,-2 2-15 0,4 1-7 0,-1 0-6 16,4 1-6-16,1 0-4 0,0 2-3 15,1-1 2-15,5-1-5 0,-1 0 2 0,3-2 6 16,0-1-5-16,1-2 6 0,2 0 4 0,0-3-2 15,1-1-1-15,-2-3 7 0,2 1-5 0,4-3 0 16,-3-1 7-16,1 1-8 0,0-2 3 0,0 0-4 16,2 0-3-16,-1-3-2 0,2 1-3 0,-1 0 4 15,0-1-7-15,2 0 4 0,-4 0-6 16,2 0 0-16,-4 0 3 0,-3 0 1 0,-3 0 5 16,-5 0 1-16,-1 0 7 0,-1-1-11 0,-9 1-1 15,-4 1-6-15,-3-2-7 0,-3 3 7 16,-3 0 3-16,1 0-1 0,2 1 2 0,-2 0 6 15,1 0-6-15,1 3 1 0,2 2 3 0,4-2-6 16,1 2 3-16,4 0 7 0,4-1-3 0,1 0-4 16,4-1 6-16,0 2-7 0,0-1-7 0,4 1 8 15,3 0-6-15,0-1 7 0,0 0 4 16,4 0-3-16,0-1 2 0,1 0-5 0,2-1 5 16,-3 0-6-16,1 0 3 0,-2-1 4 15,0 0-5-15,0 0 3 0,0-1 2 0,-1 1-5 16,-3 0-5-16,1 1 6 0,-1 0-8 0,-3 0 4 15,1 1 9-15,0 0-10 0,-2-1 5 0,-1 1-6 16,0-1-4-16,-1 2 1 0,0 0 3 0,0 2 7 16,-2-1-6-16,-2 1 7 0,-3 0-6 0,0 0-1 15,2 2 4-15,-2 1-4 0,4-1 3 16,-3 3-1-16,4-3 4 0,2 3 0 0,0-2 1 16,0 0 5-16,0-2-3 0,4 0 7 0,2-1 4 15,1-1 6-15,1-1 3 0,-1-1 8 0,2-3-2 16,0 0 2-16,2 0 7 0,0-1-8 15,5-3-2-15,-3-1-3 0,0-1-5 0,3-3-8 16,-2 0 0-16,2-1-3 0,-3-1-10 0,5 1 6 16,1 0-9-16,-1-1 4 0,3 1 4 15,4-2-5-15,3-2 5 0,2 1-11 0,2-2 4 16,1-1-4-16,-1-1-3 0,-1 3-1 16,-3 0-1-16,-6 1 0 0,-4 3 6 0,-8 2 8 15,-2 2-2-15,-6 4 13 0,-2 1-8 0,-3 1-2 16,-8 0 3-16,-6 4-10 0,-5 4 8 0,-6 2-5 15,-2 3 1-15,-1 2-2 0,-1 2 2 0,-4 2 0 16,3 3-6-16,0-2 6 0,-4 2-7 0,5 0 3 16,1-1 3-16,6 0-4 0,0 0 2 0,4-2-4 15,6 1 4-15,0-2-7 0,5-1 5 0,2-1-3 16,3-2-11-16,-2-2 1 0,5-2-13 16,1-2-2-16,0-1-14 0,1-1-4 0,0-2-14 15,0-1-14-15,1-1-2 0,2-1-22 0,1-1-11 16,1 0-40-16,1 0-58 0,-1-2-94 15,2-3-136-15,-2-1-31 0,2 1 54 0,-4 0 26 0</inkml:trace>
  <inkml:trace contextRef="#ctx0" brushRef="#br0" timeOffset="138696.62">24873 16607 693 0,'0'0'186'0,"0"0"23"16,0 0 0-16,0 0-8 0,0 0-43 15,0 0-53-15,127 45-41 0,-105-34-40 0,5 3-19 16,-4 0-10-16,7 2-11 0,-3 1-11 0,-1 1-40 16,3 1-82-16,0-1-134 0,-1-1-96 15,-4 2 1-15,-4-6 78 0,-9-4 50 0</inkml:trace>
  <inkml:trace contextRef="#ctx0" brushRef="#br0" timeOffset="139399.09">25386 16957 342 0,'0'0'298'0,"0"0"53"0,0 0-18 16,0 0-46-16,0 0-61 0,0 0-43 0,0 0-43 16,0 0-15-16,0 0-20 0,0 0-25 0,-123-19-5 15,111 24-14-15,-2 1-9 0,0 2-8 0,-3 1-3 16,2 1-12-16,-2 0-4 0,0 1-1 16,2 1-8-16,-1-1 0 0,1 1-7 0,-2 1 1 15,5-1-9-15,-2 0 4 0,2 2-5 0,-1 0-6 16,3-1 7-16,3 1-10 0,2-1 6 15,0-1-3-15,1 0 4 0,4-1-3 0,0-2-1 16,3 1 6-16,2-1-10 0,1-2 13 0,3 0-1 16,-1-2 1-16,7-2 8 0,-2 0-3 0,-1-3-2 15,4 0-3-15,-2 0 6 0,-1-6-7 0,3 1 6 16,-4-3-1-16,2 0-4 0,-1-3 3 16,-1 0-2-16,-1-2 4 0,-1-1-9 0,-2 1 7 15,1-3-6-15,-5 1-14 0,0-2 9 0,0 1-11 16,-3 0 3-16,-1 1 1 0,0 3 3 0,-2-1-3 15,-4 3-2-15,3 2 14 0,-4 3-14 0,3 0 11 16,-3 3-3-16,3 1-6 0,-3 1 8 16,0 0-3-16,2 0-3 0,-3 3 2 0,5 2 7 15,-3 0-10-15,4 0 9 0,1 0 1 16,0 0-5-16,0 0 5 0,1 1 4 0,0 0-1 16,0-2-10-16,0 1 12 0,0 0-10 0,3-1 4 15,0 0 11-15,4 2-6 0,1 0 1 0,4 1-1 16,-1 0 5-16,4 0-3 0,0-1 10 15,2 0 1-15,-3-2-12 0,4 0 9 0,-4 0-5 16,5-1 1-16,-3 1 3 0,-1 0 1 0,0 0-5 16,-1 1 2-16,-2-2 5 0,1 2-10 0,1-1 8 15,-3 1-10-15,-1 1-7 0,-1-2 6 0,-4 2-5 16,3-1 8-16,0 2-5 0,-4 2 6 16,3 0-5-16,0 1-7 0,-3 1 9 0,2 0-8 15,-3-2 3-15,-2 0 10 0,-1 1 8 0,0-1 1 16,-4 0 4-16,-2 1 2 0,3 0-17 0,-4 0 13 15,0 1-1-15,0-2 1 0,-2 2 7 0,-1 0 2 16,-2 0 1-16,2 2-6 0,-3-2 9 16,3 4-10-16,-1-2 0 0,3 1 0 0,2-2-11 15,-2-1-1-15,6-1-4 0,-1 0-4 0,1 0-10 16,2-1 9-16,0 1-12 0,0 0 1 16,4 0 7-16,2 0-11 0,2-1-1 0,5 2-8 15,3-2-6-15,3-1-19 0,3 0-13 0,1 1-35 16,5-1-54-16,1-1-39 0,-1 0-95 0,3-2-221 15,-8-2-181-15,-5 0-468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2-23T12:40:21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3648 7703 432 0,'0'0'9'0,"0"0"-3"16,0 0 1-16,0 0 2 0,0 0 8 15,0 0 7-15,0 0 2 0,0 0 6 0,0 0 7 16,0 0 5-16,0 0 17 0,0 0 10 0,-111 28 3 16,103-31-5-16,2-3-8 0,-2-1-2 0,0-2-5 15,0-1 6-15,2-1 3 0,-3-2 0 0,1 1 1 16,-2-2-9-16,2-2-6 0,-3-1-11 0,2-1-6 16,-1-2-3-16,-1-2-4 0,1-1 1 15,0-5-2-15,-2 0 6 0,2-5 5 0,1-1 2 16,-1-5 4-16,2-2 0 0,1-3 0 0,-1-1-3 15,-2-4-5-15,1-1-5 0,4-1-1 16,-2-2-3-16,-2 0 2 0,2 0-1 0,3-2-2 16,-3 1 0-16,3-2-5 0,-3 2 1 15,5-1-7-15,-2 0-3 0,0-2 0 0,2 0-2 16,1-1 1-16,0 0 3 0,1-2-4 0,0-1-1 16,0-3-2-16,2 0-3 0,4 0 1 0,-1-3 2 15,5-1-1-15,2-1 1 0,3 1 0 0,1-1 0 16,3 0 0-16,0 1 1 0,3 1-1 15,0 0 0-15,1 4 1 0,-2 4 4 0,0 5 0 16,-3 3 1-16,-1 4-3 0,2 1-3 0,0 3 1 16,2-3-2-16,-1 1 2 0,7-1-1 0,-2 0-3 15,5-3-1-15,0 0 0 0,2-1-2 0,0 1 1 16,2 3-1-16,0 1-2 0,-1 1 4 0,3 0-5 16,-3 3 2-16,0 1-3 0,1 2-10 15,-4 1-6-15,-4 4-9 0,1 4-14 0,-7 5-6 16,0 3-11-16,-7 3-14 0,0 4-18 0,-3 1-24 15,-3 3-49-15,-1 1-79 0,-3 2-64 0,-2 3 21 16,-1 0 58-16,0 2-293 0,0 0 524 0</inkml:trace>
  <inkml:trace contextRef="#ctx0" brushRef="#br0" timeOffset="267.38">3811 4210 822 0,'0'0'-24'16,"0"0"6"-16,0 0 16 0,0 0 41 0,0 0 50 16,0 0 17-16,0 0-3 0,0 0-17 0,0 0-1 15,0 0-3-15,134-96-8 0,-106 81 2 16,2 0-5-16,-1 3-10 0,0 2-13 0,1 2-14 0,-2 1-10 16,1 3-5-16,0 3 1 0,-7 1-4 15,-2 0-6-15,-1 6 2 0,-8 3 2 0,0 1 10 16,-3 4 15-16,-7 4 9 0,-1 3 2 0,0 5-11 15,-5 3-16-15,-5 2-14 0,0 1-16 16,-3-1-14-16,2 0-22 0,1-3-27 0,3-2-34 16,0-2-49-16,3-3-77 0,1-3-95 0,3-5 13 15,0-5-502-15</inkml:trace>
  <inkml:trace contextRef="#ctx0" brushRef="#br0" timeOffset="1641.41">4570 3962 1824 0,'0'0'-29'16,"0"0"34"-16,0 0-7 0,0 0 23 0,0 0 19 15,0 0-1-15,-36-142-11 0,39 109-10 0,3-1-8 16,4-1 2-16,1 0-4 0,4 1-3 0,1 1-2 16,3 5-5-16,0 1-2 0,-1 7-1 15,2 3-3-15,-6 6-4 0,4 4-5 0,-5 3-2 16,3 4-8-16,-5 0-1 0,1 7 5 0,-1 4 4 16,-1 3 12-16,0 2 6 0,-1 4 4 15,-1 3-1-15,0-1-1 0,-1 1 4 0,2-1-1 16,-1 0 4-16,2-2-2 0,0-2-4 0,2-2-4 15,1-3-5-15,3-4-3 0,-1-2-1 0,2-5 1 16,1-2 2-16,-1 0 4 0,1-8 0 16,1-3 2-16,1-7 1 0,-2-1 1 0,1-4 2 15,-4-2 3-15,3 0 1 0,-5 0 2 0,3-1 1 16,-6-2 3-16,-1 3 1 0,-4-1 4 0,3 2 3 16,-6 1-1-16,-1 1-2 0,-1 3 0 0,0 1-2 15,0 4-3-15,0 3 5 0,-1 4 0 0,-1 3 3 16,-1 2 3-16,-1 2-12 0,2 0-9 15,0 9-9-15,0 0-3 0,-2 8 3 16,3 1 5-16,0 3 2 0,1 2 0 0,0 0 3 16,0 1 1-16,6 2-3 0,-2-3 2 0,5 2-1 15,0-2-1-15,2-4 0 0,2 0 0 16,3-4-3-16,1-3-1 0,-1-4 2 0,4-3-2 16,-2-4 5-16,1-1 3 0,-2-4 8 0,1-6 2 15,0-2 7-15,-4-3 3 0,3-3-3 0,-6-1 8 16,0-2-2-16,-3-3 3 0,-5 0 3 0,2-1-2 15,-4 0 0-15,-1-1-6 0,0-1-3 0,-6 1-10 16,-1-1-1-16,-1 2-4 0,-4-1-3 16,-2-1 0-16,-3 2-6 0,-3 0-3 0,2 4-1 15,-5 3 6-15,2 7 2 0,-1 6 0 0,1 3 1 16,1 2-7-16,1 7-1 0,3 4 0 0,0 7-2 16,2 2-1-16,3 2 1 0,2 2-1 15,1-2-4-15,7 2 2 0,1-4-9 0,0 0-3 0,9-3 0 16,1-2-5-16,3-1 2 0,6-5-1 15,1-1 4-15,1-5 0 0,1-3 8 0,-1 0 5 16,1-8 1-16,-1-3 8 0,0-3-1 0,-1-2 4 16,0-3-1-16,-2-1-1 0,0-3 0 0,-3-1-1 15,-3-2 4-15,-3 0-2 16,0 0 5-16,-3-1 1 0,-4 1-3 0,1 0 1 16,0 1-3-16,-3 1-1 0,1-1-2 0,-1 4 1 15,0 2-1-15,0 5 0 0,1 2 1 0,0 4-6 16,-1 3-3-16,4 0-5 0,0 4-2 0,2 1 2 15,1 0 4-15,2 6 5 0,2 3 1 0,2 3 5 16,1 1-1-16,0 4-1 0,3 0 2 0,-3 0-3 16,4 2 1-16,0-1 0 0,0 1 0 15,-1-2-1-15,3 1 0 0,-2 0-2 0,-2-1-1 16,-1-1 2-16,-3-1-2 0,0-2 3 0,-4-1-1 16,0-3 4-16,-6-1 8 0,-2-1 6 0,-1-1 4 15,-8-1-2-15,-1 0-5 0,-1-2-4 0,-2-2-3 16,-3-1-2-16,3 0-2 0,-3-3-2 15,1-5-9-15,1-2 3 0,3-3-10 0,1 0-3 16,4-3-1-16,0 1-9 0,5-2 4 0,1 3-4 16,1 2-1-16,7-1-2 0,2 1 2 0,2-1 8 15,5 1 1-15,-1-2 12 0,0 0 1 0,4 1 0 16,-2-2 7-16,-2 0-2 16,2 1 0-16,-2-1 2 0,-1 1 2 0,2-3 2 15,-3 1 3-15,1-1 3 0,-1 0-5 0,-3-1 3 16,1 1-1-16,-1 2 0 0,-4 3 4 0,-2-1 8 15,-3 2 4-15,-1 2 9 0,-1 1 9 0,0 3-10 16,-5 0 1-16,1 3-7 0,-4 2-11 0,3 0-6 16,-3 3-5-16,0 4-6 0,3 2-5 0,-2 3 9 15,0 0-5-15,5 1 2 0,-2 1 6 16,3 1-8-16,1 1 4 0,0 0-1 0,1 1 2 16,3 0-5-16,5 0-3 0,0-2-3 0,4-1-9 15,0-2 5-15,2-3-1 0,1-2 5 16,0-2 3-16,3-4 3 0,-1-1 0 0,-3 0 3 15,4-7 9-15,-3-3-2 0,-1-2 4 0,2-3 1 16,-3-2-7-16,1-3 3 0,-2-1 0 0,-2 0-2 16,-1-4 0-16,0 2 3 0,-4-3-4 15,0 1 3-15,-1-2 5 0,-2 3-11 0,-1 1 4 16,-2 1-1-16,3 4-4 0,-3 3 4 0,2 2 5 16,-2 5-1-16,0 3 1 0,2 3 2 15,-2 2-11-15,1 0 5 0,0 7 7 0,0 5 7 16,-1 3 7-16,3 4 0 0,-2 3-6 0,2 1-11 15,-1 1 0-15,0 1-7 0,5-2-6 0,-1 1 4 16,4-2-5-16,3-2-8 0,1 0-22 0,4-3-40 16,1 0-52-16,0-3-89 0,-4-5-215 0,-5-3-780 0</inkml:trace>
  <inkml:trace contextRef="#ctx0" brushRef="#br0" timeOffset="1858.76">5781 3560 2394 0,'0'0'33'0,"0"0"-10"0,0 0 7 15,0 0 11-15,16 130-9 0,-9-106-15 0,2-1-18 16,-2-1-17-16,0-4-29 0,-1 0-36 0,3-4-41 15,-1-4-55-15,4-3-68 0,0-3-156 0,-3-4-19 16,0 0-624-16</inkml:trace>
  <inkml:trace contextRef="#ctx0" brushRef="#br0" timeOffset="2077.59">6691 2509 2486 0,'0'0'19'15,"0"0"-12"-15,0 0-9 0,0 0 24 0,0 0 15 16,0 0-17-16,0 0-14 0,0 0-4 16,0 0-8-16,116-70-7 0,-88 58-20 0,-4 1-41 15,3 1-51-15,-1 3-83 0,-4 1-144 16,-4 2-146-16,-7 2-790 0</inkml:trace>
  <inkml:trace contextRef="#ctx0" brushRef="#br0" timeOffset="2248.17">6747 2782 1919 0,'0'0'-14'0,"0"0"31"0,0 0 68 16,0 0 20-16,0 0-33 0,116-44-42 0,-83 22-16 15,1-1-11-15,6-2-23 0,-2 1-33 16,0-3-67-16,0 3-152 0,3 1-176 0,-10 6-360 16,-12 5 298-16</inkml:trace>
  <inkml:trace contextRef="#ctx0" brushRef="#br0" timeOffset="2661.76">7417 2216 2233 0,'0'0'-17'0,"0"0"-4"0,0 0 45 15,0 0 39-15,0 0-12 0,0 0-21 0,77-142-11 16,-60 111-3-16,0-2-7 0,-2-1-2 0,1 0-4 15,-3-1-8-15,0 1-2 0,-3-1-9 16,-2 0-9-16,-1 0-19 0,-3-2-10 0,-2 1-20 16,-2 1-13-16,0 5 13 0,-2 4 5 15,-7 7 24-15,1 5 15 0,-4 7-9 0,-1 7-39 0,0 1-18 16,-3 13 2-16,1 8 25 0,-2 8 71 16,2 9 32-16,0 8 28 0,4 7 9 0,2 6-3 15,2 5 5-15,4 7-4 0,2 4 14 0,1 1 1 16,4 4 13-16,3-3-3 0,2-1-20 15,1-2-3-15,1-4-22 0,1-4-11 0,3-5-3 0,1-7-14 16,2-6-11-16,1-7-5 0,0-4-2 16,1-4-9-16,-1-7-1 0,0-5-11 0,-4-4-18 15,-2-6-23-15,-3-3-52 0,-2-3-81 0,-4-5-153 16,-2-1-134-16,-2 0-647 0</inkml:trace>
  <inkml:trace contextRef="#ctx0" brushRef="#br0" timeOffset="2986.62">7488 2555 1587 0,'0'0'-10'0,"0"0"38"0,0 0 102 16,0 0 46-16,0 0-36 0,0 0-31 16,0 0-10-16,130-116-14 0,-104 94-15 0,1-1-22 15,-2-1-11-15,3-1-10 0,-3 1-8 0,-1-1 3 16,-2 0-7-16,0-2-1 0,-1 1-3 0,-2-2-2 15,0 1 0-15,-2-2 1 0,-3 2 5 16,-2 4-10-16,-1 2 6 0,-3 4-6 0,-3 5-4 16,0 2 9-16,-5 5 2 0,0 2 7 0,0 3 1 15,0 0 2-15,0 0-18 0,0 1-6 0,0 6 5 16,0 4 2-16,0 4 15 0,-3 3 2 16,2 3-3-16,1 2-10 0,0-1-6 0,0 0-4 15,4-3-5-15,1-3 6 0,1-1-8 0,2-2-5 16,-1-4-11-16,3-2-22 0,0-3-21 0,2-2-36 15,2-2-35-15,2-5-62 0,4-7-176 0,-7 0-139 16,-2 3-826-16</inkml:trace>
  <inkml:trace contextRef="#ctx0" brushRef="#br0" timeOffset="3122.09">8019 1578 2094 0,'0'0'193'0,"0"0"-115"0,0 0-38 0,0 0-30 15,0 0-62-15,0 0-64 0,0 0-60 16,0 0-72-16,0 0-84 0,0 0-111 0,0 0-605 0</inkml:trace>
  <inkml:trace contextRef="#ctx0" brushRef="#br0" timeOffset="3550.42">8327 1385 2110 0,'0'0'52'16,"0"0"-5"-16,0 0-6 0,0 0-12 0,0 0-6 16,0 0 10-16,0 0 3 0,0 0 7 15,3 126-12-15,0-86-6 0,-2 8 5 0,-1 4-10 16,0 5 5-16,0-1-5 0,-4 2-2 0,1-4-5 16,0-1 3-16,2-4 0 0,-4-3-9 15,2-3 8-15,1-5-15 0,-3-6 1 0,1-5 6 16,2-8-3-16,-1-5 8 0,0-5 0 0,2-3 16 15,0-5 3-15,1-1 15 0,0 0 7 0,0-7-21 16,0-4-14-16,0-7-17 0,0-3-4 16,0-8-6-16,0-2 5 0,8-2-10 0,0 2-14 15,6 1 15-15,-1 3-10 0,5 4 8 0,1 3 4 16,2 4-4-16,0 5-1 0,-2 2 3 0,2 5 3 16,0 3-11-16,-3 1 14 0,-1 2-10 0,-2 5 3 15,-3 5 18-15,-1 0-5 0,-2 3 9 16,0 2 0-16,-6 1 2 0,-1 2-3 0,-2-2 11 15,-3 0 3-15,-5 1-7 0,-5-2 13 0,-3-1-7 16,-1-1 4-16,-7-1 0 0,-2-4-2 0,-2 0-14 16,1 0-9-16,1-1 0 0,0-4-24 0,1-2-2 15,5-1-24-15,4-2-42 0,1 0-59 16,6-1-151-16,4-2-282 0,1-1-857 0</inkml:trace>
  <inkml:trace contextRef="#ctx0" brushRef="#br0" timeOffset="4516.64">8754 1944 2344 0,'0'0'102'0,"0"0"-5"0,0 0 6 16,0 0-21-16,0 0-48 0,0 0-10 0,0 0-10 15,-9-123-9-15,20 100-5 0,2-4-2 0,0 1 2 16,6-4-7-16,2-1 5 0,2 1-9 15,2 1-7-15,0 3 6 0,3 3-6 16,-3 3 3-16,1 3-2 0,-4 4-3 0,2 1-5 0,-3 6-3 16,-1 1-7-16,-5 3-16 0,-1 2 0 15,-5 0-7-15,-2 3 9 0,-4 6 15 0,-1 3 18 16,-2 4 10-16,-4 3 8 0,-2 4 12 0,-1 2-8 16,-3 1 9-16,2 3 3 0,2 1-6 15,1 0 10-15,2-1 4 0,2-4 5 0,1-1 2 16,4-4 7-16,3-4-12 0,4-5-1 0,2-1 5 15,0-6-9-15,5-3 8 0,1-1-1 0,2-5 0 16,4-7-7-16,1-3-1 0,4-4-5 0,1-5-16 16,0-1 8-16,1-1-11 0,-1-3-2 15,-2 1 6-15,-1-1-4 0,-6-1-1 0,0 1-2 16,-2-3 6-16,-1 2-14 0,0-4 3 0,-7 1-1 16,2 0-19-16,-7 4 8 0,-1 5-3 0,-4 9 9 15,-2 3 14-15,0 6 19 0,-5 1-6 16,-5 4-11-16,-4 1 5 0,-2 10-20 0,-1 5 11 15,-1 3 11-15,2 4-5 0,3 2 5 0,2 1 4 16,5 1 2-16,1-2-3 0,5-1 6 0,0-3-6 16,7 1-5-16,1-2 11 0,2-2-8 0,3-1-1 15,0 0 3-15,2-2-2 0,0-3-8 16,2 1 7-16,-2-4-3 0,3-3-8 16,1-2 10-16,-2-2-5 0,1-1 1 0,1-1 4 15,0-7 3-15,1-2-3 0,-1-4-1 0,0-1 6 16,-1-1-11-16,-3-2 9 0,-1-1-1 0,0-1-6 15,-4-1 7-15,-2-1-5 0,-2-1 0 0,-2-2-6 16,-1-3 1-16,-2 4-10 0,-1 1-7 0,0 2 7 16,-7 3-20-16,-2-2-1 0,-4 0-3 0,-2 2-9 15,-6-1 2-15,-5 3 11 0,-4 3 11 16,0 3-1-16,-3 5 21 0,0 3-8 0,2 2 1 16,1 4 11-16,4 3-4 0,4 3 1 0,4 1-1 15,3 7 4-15,5 1-15 0,6 2 9 16,4-1 2-16,6-4-6 0,7-3 9 0,2-4 2 15,3-2 5-15,1-4-2 0,3-3 10 0,3 0-9 16,-2 0 1-16,1-6 7 0,1-2-11 16,-1-2 7-16,-1 0-5 0,-6 0 4 0,1 1 9 0,-6 0 7 15,6-2-5-15,-4 0-19 0,4-1 11 0,-1-4-22 16,1 0 5-16,1-1 12 0,-1-1-14 16,2-2 6-16,-1 2-5 0,2-3 9 15,-2 4-17-15,-1 0 16 0,-1 0-3 0,1 3-16 16,0 4 17-16,-4 2-8 0,3 3 10 0,-5 1-2 15,0 3 6-15,0 1-8 0,-4 2-2 0,2 5 28 16,-2 1-14-16,-1 1 24 0,-4 3 3 0,4 2-16 16,-4 0 12-16,-1 2-7 0,1 2 0 0,0 1-8 15,-1 0 14-15,0 0-18 0,3 5 6 0,-2 4 5 16,-2 1-23-16,3 0 9 0,0-5-8 16,-2-3-2-16,-1-3-1 0,2 0 5 15,0-3-9-15,-1 2-11 0,0-5 6 0,3 0-20 0,-2-2-3 16,-1-3-8-16,5 0-16 0,-4-3-10 15,-1 0-9-15,2-2-4 0,-2-2-28 0,-2 0-8 16,0-1-28-16,0-5-69 0,0 1-114 0,-7-4-169 16,-4 0-13-16,4 3-125 0,0 1 323 0</inkml:trace>
  <inkml:trace contextRef="#ctx0" brushRef="#br0" timeOffset="4991.04">9962 1371 452 0,'0'0'295'0,"0"0"53"15,0 0-29-15,0 0-75 0,0 0-52 16,0 0-44-16,0 0-26 0,0 0-23 0,0 0-12 15,0 0-28-15,0 0 3 0,0 0-20 0,0 0-30 0,140-96 7 16,-110 88-19-16,1 1 3 0,2-1 3 16,2 1-3-16,-1 0-7 0,-1 2-4 0,4-2 5 15,-3 1-16-15,2 0 12 0,-3-1-1 0,1 1-20 16,-1 1 9-16,-3-2-7 0,-4 2-1 16,1-1 6-16,-5 2 10 0,-6 0-5 0,-1 1 19 15,-6-1 24-15,-3 2-10 0,-6 1 10 0,0 0-14 16,-8 1-6-16,-5 0 8 0,-4 1 15 0,-2 2 3 15,-2 3 5-15,-2 1 14 0,-1 1-12 16,3 3 12-16,-1 0 2 0,3 0 2 0,4 2-4 16,-2 0 0-16,5 1-3 0,-1 2-28 0,2 3 17 15,5 1-23-15,4-1-11 0,2-5 12 16,2-2-22-16,7-4 10 0,1-2-1 0,3-1 2 16,3-1-4-16,-1-3 4 0,2-1 2 0,-1 0-6 15,2-5 9-15,-4-1-7 0,-1 0 1 0,-1-1 0 16,-3 0 9-16,1-1-9 0,2-1-7 15,-1-2 13-15,2 0-24 0,0-2 17 0,-3 0 4 16,3 1-10-16,-4-1 3 0,-1 2 6 0,-2 0 1 16,1 2-22-16,-5 1 25 0,0 2-25 0,2 3 0 15,-4 0 25-15,0 3-17 0,0 0 13 0,0 1-6 16,-3 6 3-16,0 4-6 0,1 0 12 0,-4 2 11 16,3 5-22-16,2 4 17 0,1 0-28 15,0-1-9-15,8-6 16 0,4-5-5 0,2-3 4 16,5-2-6-16,1-4-4 0,3-1-33 0,2 0-19 15,-2-6-53-15,-2 1-76 0,-2-4-122 16,-8 4-311-16,-2 1-829 0</inkml:trace>
  <inkml:trace contextRef="#ctx0" brushRef="#br0" timeOffset="5173.6">10672 855 2203 0,'0'0'91'0,"0"0"-12"0,0 0-10 16,0 0-34-16,0 0-16 0,0 0-12 0,0 0 1 16,0 0 15-16,0 0-21 0,0 0 16 0,0 0-8 15,0 0-29-15,0 0-11 0,122 72-48 0,-85-65-55 16,-2 0-99-16,2 0-146 0,-8-1-163 0,-10-2-612 0</inkml:trace>
  <inkml:trace contextRef="#ctx0" brushRef="#br0" timeOffset="6500.37">11341 1184 692 0,'0'0'687'16,"0"0"-593"-16,0 0 51 0,0 0 71 0,0 0-5 0,0 0-62 15,0 0-62-15,0 0-19 0,0 0-36 16,0 0-17-16,0 0 9 0,72-122-14 0,-60 97 12 15,4-2-2-15,-4 0-5 0,0-1-16 0,2-2 8 16,-3 0-1-16,1 0-19 0,-2-1 17 16,-5 8-20-16,3 0-1 0,-5 8 24 0,1 0 2 15,-2 1 5-15,-1-2-1 0,-1 1-9 0,0 8-28 16,0-7 4-16,-2 6 1 0,-6 0-38 16,-5 1 22-16,1 8 8 0,-4 13 1 0,4 5 21 15,-1 8 19-15,0 2-17 0,7 5 5 0,-2 1 22 16,1 2-18-16,5 3 18 0,2-1-6 0,0 1-5 15,1-1-4-15,5-1 2 0,4-1 0 16,-1-2-17-16,1-5 15 0,2 1-13 0,0-8 2 16,1-1 16-16,2-5-3 0,-3-4 1 0,1-4 8 15,1-3 18-15,-1-5-3 0,-1-1 17 0,-1-2-9 16,1-7-19-16,3-3-3 0,-4-4-10 0,1-1-2 16,1-4-15-16,1-3 10 0,-2-1-15 0,0 0-6 15,0-2 13-15,3 2-14 0,-3-1 8 0,-1 3 3 16,1 3-4-16,-2 2-6 0,0 4 5 15,1 4-9-15,-2 4-18 0,-2 2 10 0,3 4-9 16,-6 0 15-16,4 5 16 0,-5 2 9 16,3 5 0-16,-4 1 5 0,4 3 8 0,-4 1-15 15,0 1 12-15,-1 2-7 0,0-2-7 0,3 2 10 16,-3 0-4-16,1-2 3 0,0 0-6 16,-1-1 10-16,3 0-10 0,-2-4-3 0,-1 1 12 15,7-2-17-15,-4-2 15 0,-1 0 0 0,4-4-9 16,0 0 3-16,-2-1 7 0,4-2 2 0,1-2-1 15,0-1 12-15,1 0-18 0,4-1 3 0,-1-5 6 16,-1-1-6-16,5 0-2 0,-1-4-9 16,-1 1 8-16,1-3-15 0,0 0 21 0,-3 0 2 15,-1-2-13-15,1 2 16 0,-3-1-10 0,-2 2 3 16,-4-1-10-16,1 0 16 0,-3 2-16 0,-2 0 3 16,-1 2 28-16,0 1-23 0,0 1 17 0,-1 2-12 15,-2 1-24-15,-4 2-2 0,-1 1-3 16,2 1 8-16,-3 0-1 0,1 2 9 0,-1 4-18 15,0-1-4-15,3 4 19 0,-1-1-12 0,2 2 12 16,1 0-2-16,1 2-11 0,2-1-4 0,1 2 9 16,0-2 1-16,2 2-4 0,4 0 22 0,1 0-15 15,4-2 6-15,4-1 6 0,-2-1-4 16,6 0 5-16,1-4-5 0,2-1 17 16,0-3-12-16,6-1 14 0,0 0 5 0,-1-5-27 15,5-3 14-15,-4-1-11 0,2-2-1 0,-1-1 5 16,-3-3 4-16,-2 0-11 0,-2-1 0 0,-2-2 15 15,-1-1-14-15,-1-2 11 0,-5 1-4 0,0-2-15 16,-3 1 7-16,-2-1 6 0,0 1 0 0,-5 2 5 16,0 2 12-16,-1 2-15 0,-2 2 19 15,0 4-7-15,0 3-24 0,-5 4-10 0,2 2-25 16,-2 0 12-16,1 8 3 0,0 4 27 0,-2 3 12 16,-1 4-8-16,3 3 14 0,-1 4-6 15,1 4 0-15,3 2 3 0,1 4 4 0,0 11-11 0,1 11 4 16,7 4-2-16,1 3-13 0,0-8 15 15,1-9-11-15,1-4 6 0,-1-5 0 0,0-2-3 16,1-2 0-16,-2-7-4 0,-4-2 10 0,2-5-7 16,-5-6 8-16,0-5 6 0,-2-4 18 0,0-5 33 15,0-1 7-15,-4 0 4 0,-4-5-31 16,-3-4-23-16,-4-3-13 0,2-4-11 16,-3-3 3-16,1-5-8 0,3-1-8 0,1-5 0 15,2-4-1-15,2-6-13 0,5 3 3 0,2 1-4 16,0 2-13-16,2 4 11 0,6-4-7 0,1 0 4 15,3-2 2-15,4 0 2 0,0 1-7 0,3 1-4 16,3 4 16-16,3 5-17 0,-3 5 19 0,0 4 1 16,0 5-9-16,1 2 12 0,-2 5 3 15,-4 4 6-15,1 0-2 0,-1 3 18 0,-4 5-10 16,-2 4 6-16,-1 0 19 0,-4 2-10 0,-4-1 16 16,0 2 1-16,-2-1 14 0,0 1-13 0,-6-3 16 15,-2 1 1-15,-4-2-31 0,-2-2 18 16,1-1-27-16,-5 0-9 0,4-4-3 0,-4-1-29 15,-1-1-40-15,5-2-40 0,-2 0-32 0,5 0-83 16,1-1-208-16,3-3-102 0,4 3-645 0</inkml:trace>
  <inkml:trace contextRef="#ctx0" brushRef="#br0" timeOffset="7267.01">13160 913 1564 0,'0'0'277'15,"0"0"-71"-15,0 0-37 0,0 0-48 0,0 0-27 16,0 0-33-16,0 0-6 0,-121 3-33 0,99 5-14 16,-1 2 1-16,1 2-2 0,3 1-7 0,1 0-8 15,3 1 1-15,0 1-15 0,9-1 6 16,1 0 1-16,3 1-10 0,2-3 1 0,0 1 1 16,5-1 6-16,3-2-6 0,5-1 20 0,2-2-9 15,0-2-1-15,2-3 21 0,2-2-13 0,-2 0 11 16,3-6-1-16,-1-2 1 0,0-2-7 0,-1-3 9 15,-3-2 2-15,2-1-19 0,-4-2 13 16,3-1-12-16,-5 0-3 0,1-2 13 0,-3 1-6 16,0 2-6-16,0 0 0 0,-5 3-1 15,3 1 0-15,-4 3 15 0,0 4-8 0,0 3-10 16,-2 1-11-16,-1 3 1 0,0 0 18 0,0 7 7 16,0 3 14-16,0 0-11 0,-1 4-5 15,0 0 14-15,1 0-7 0,0 3 8 0,0-1 1 16,3-1 11-16,3 0-9 0,1-1 11 0,2-3-1 15,1 0-22-15,3-3 26 0,2-1-6 0,-1-2-2 16,5-4 10-16,0-1-15 0,3 0 0 0,-2-4 2 16,6-5 6-16,-3 0-11 0,-1-4 12 0,1-1 5 15,-2-1-15-15,-1-1 4 0,-3-3-13 16,1 1-5-16,-5-3-11 0,1-1 12 0,-2-2-17 16,-1-2-10-16,-4 5 22 0,-1-1-19 0,-2 6 29 15,-1-3-4-15,-1 3 8 0,-1-4-8 0,-1-1 3 16,0 2 15-16,0 0-33 0,0 2 31 15,-2-1-35-15,-3 4-8 0,1 0 22 0,1 8-8 16,-6-5 14-16,0 8 7 0,-3 2 12 0,-5 1-42 16,4 16 29-16,-2 7-1 0,4 7-20 15,6 4 49-15,2 2-23 0,3-1 6 0,4-3 0 16,5-2-7-16,3-1-12 0,4-2-4 0,2 1 15 16,3-3-15-16,3 0 14 0,0-4-6 0,3-1-4 15,1-3-1-15,-1-2 3 0,3-5-2 16,0-3-17-16,-1-3 17 0,1-3-15 0,-3-1 1 15,0-5 14-15,-1-5-9 0,-4-1-1 0,-2-4-1 16,-1-3 5-16,-5 0-11 0,2-3 18 0,-5-1 0 16,0-1-19-16,-5-1 10 0,0 1-12 0,-3-1 4 15,-1 2 5-15,0 2 11 0,-2 1-12 16,0 4 4-16,-2 3 25 0,-2 5-17 0,0 2 11 16,-3 4 1-16,-1 1-8 0,-1 6-1 0,2 3 10 15,-2 5 3-15,-1 3-18 0,0 1 15 0,3 2-15 16,0 2-6-16,3-1 12 0,3-1-7 15,1 1-3-15,0-2-9 0,1 0 4 0,10-2-27 16,-2-1-2-16,4-2-32 0,2-3-60 0,0-1-40 16,3-6-119-16,2-1-248 0,-6-3-119 0,-4 0-399 0</inkml:trace>
  <inkml:trace contextRef="#ctx0" brushRef="#br0" timeOffset="7419.2">14160 396 2240 0,'0'0'139'0,"0"0"-66"0,0 0-30 16,0 0-21-16,0 0-16 0,0 0-21 0,0 0-18 15,0 0 4-15,0 0-43 0,0 0 11 0,0 0-43 16,0 0-97-16,0 0-106 0,0 0-229 0,-22-7-629 16</inkml:trace>
  <inkml:trace contextRef="#ctx0" brushRef="#br0" timeOffset="7606.45">13211 617 2393 0,'0'0'61'0,"0"0"-44"16,0 0 17-16,0 0-18 0,0 0-18 0,0 0 12 15,0 0-53-15,0 0-19 0,136 16-57 0,-99-14-90 16,4-1-149-16,-8 0-180 0,-9-1-662 15</inkml:trace>
  <inkml:trace contextRef="#ctx0" brushRef="#br0" timeOffset="8152.88">14640 742 1918 0,'0'0'151'0,"0"0"-14"16,0 0-10-16,0 0-36 0,0 0-8 0,0 0-25 15,-131 13 9-15,106-9-12 0,1 1-21 0,1 2-13 16,2 1-10-16,3 0 3 0,2 1-18 16,5 1 20-16,1 2-14 0,3 1-10 0,2 1 13 15,5 0-17-15,0 1 7 0,5 3 2 0,3 0 9 16,3 0-7-16,5 1 8 0,1 0 2 16,3-1-17-16,1-2 16 0,4-1-14 0,2-2 1 15,2-3-1-15,3-2-1 0,2-3 7 0,-1-3-8 16,6-1 15-16,-1-1-16 0,2-2 5 0,1-4 5 15,3-2-8-15,0-1 2 0,0-3-2 16,1 1 4-16,1-2-11 0,-1-1 18 0,1-2-18 16,-2 0-11-16,-3-3 17 0,2 3-21 0,-5-3 5 15,-5 0 5-15,-3 3 2 0,-6-2 4 0,-8 3 11 16,-5 2 15-16,-7 2-23 0,-4 3 12 0,-11 2-3 16,-5 3-15-16,-8 3 18 0,-3 0 0 0,-3 2-12 15,-4 5 8-15,-1 1 10 0,3 2-11 16,-1 2 25-16,4-1-2 0,3 1-11 0,2 0 2 15,6 0-1-15,4-1 3 0,3 0-19 16,4-1 19-16,4-2-23 0,2 0-2 0,1-2 29 16,0-2-19-16,6 0 14 0,2-2-3 0,2-1-5 15,2-1-5-15,3 0 10 0,0 0-2 16,2-2-18-16,-1-1 18 0,-1-2-21 0,3 1 6 16,-5 1 15-16,3 0-10 0,-4 2 5 0,1 0-9 15,-3 1 0-15,0 0 1 0,1 0 15 0,-2 2 2 16,-2 2-5-16,3 2-1 0,-1 1-6 0,1 0 5 15,0 1-7-15,2 0 10 0,1 0-19 16,0 0-14-16,4 0 14 0,-1-1-51 0,1-1-28 16,3-2-47-16,0 1-114 0,1-3-235 0,-3 0-363 15,-7-1 114-15</inkml:trace>
  <inkml:trace contextRef="#ctx0" brushRef="#br0" timeOffset="8366.12">15302 381 2089 0,'0'0'432'0,"0"0"-339"0,0 0-41 0,0 0-10 16,0 0-29-16,0 0 26 0,0 0-5 15,0 0-14-15,0 0 10 0,0 0-15 0,0 0-5 16,0 0-21-16,0 0-3 0,0 0-44 0,128 62-47 15,-88-52-53-15,4 0-183 0,-9-2-281 0,-13-2-797 16</inkml:trace>
  <inkml:trace contextRef="#ctx0" brushRef="#br0" timeOffset="10175.07">1073 6207 309 0,'0'0'-2'0,"0"0"-3"15,0 0 8-15,0 0 1 0,0 0 0 16,0 0 2-16,0 0 1 0,0 0 11 0,0 0 19 15,0 0 30-15,0 0 27 0,0 0 26 0,44 71 15 16,-44-62 7-16,0 0 4 0,-2 1-8 0,-2 0-18 16,1-2-23-16,-1 1-29 0,0-1-23 0,1-1-8 15,-1-3-5-15,0 1 4 0,3-4 2 0,-2-1-2 16,0 0-18-16,0-1-21 0,2-7-12 16,0-3-12-16,0-5 6 0,-1-2 9 0,2-2-3 15,0-1 2-15,0-3 3 0,3 3 7 0,-1 1 5 16,3 4 3-16,-2 4-1 0,-2 2-4 0,1 4 0 15,-1 4-3-15,2 1-5 0,-2 1-6 16,2 0-7-16,-2 0-1 0,1 2 2 0,1 4 8 16,0 3 1-16,-2 2 1 0,0 2-5 0,1 2-1 15,-2 2 3-15,0-2 6 0,0 0 3 16,0-2 1-16,0-1 6 0,0-2 2 0,0-1 7 16,0-1 8-16,-3-1 8 0,-1-1 7 0,0-1 5 15,1-3 6-15,-1 0-2 0,-1-1-1 16,-1-1-3-16,1 0-8 0,-2 0 0 0,3-2-4 15,-4-3 2-15,2 0 4 0,-2-2 5 0,1-1 2 16,-1-2 1-16,-2-2-5 0,3-1-9 0,-3-2 0 16,1-1-3-16,-2 0 0 0,1-2-1 0,0-1-6 15,-2 0-1-15,0-3-7 0,-1 0 0 16,2-2-4-16,-2-3-4 0,-1-1 2 0,2-4-2 0,-2 0 0 16,0-3 0-16,1-3 1 0,0 1 0 15,-1-2 3-15,0-3 0 0,0-2-1 0,-2-2 0 16,1-2-2-16,-1-4-1 0,1-3-2 0,0-1 3 15,4-2 0-15,-3 2 1 0,4-1 0 16,1 2-2-16,1 0 1 0,3-1-2 0,1 0 1 16,4-1-2-16,0-1 4 0,4-1-1 15,4 0-1-15,2-2 3 0,3-1-5 0,3 0 3 16,3-1 0-16,3 0-1 0,4-2-2 0,1 3 0 16,2 2 4-16,0 1-3 0,2 6 2 0,-1 4-2 15,-2 4-3-15,1 5 2 0,-3 2-1 0,1 2-1 16,-3 5 0-16,1 2 0 0,-1 3-1 15,-4 3 2-15,2 2-3 0,-1 3-3 0,-3 5 0 16,-1 1-1-16,-3 3 0 0,-1 1-3 0,-3 1-3 16,1 1-3-16,-3 2-5 0,1 0-4 0,-3 0-19 15,-1 2-20-15,-1-1-31 0,0 2-30 0,-3 1-29 16,-1 0-36-16,0 0-47 0,0 0-86 0,-4 0 25 16,2 0-408-16</inkml:trace>
  <inkml:trace contextRef="#ctx0" brushRef="#br0" timeOffset="10483.44">910 3778 2188 0,'0'0'-33'0,"0"0"26"16,0 0-8-16,0 0-8 0,0 0 2 0,0 0 15 15,0 0 6-15,0 0 16 0,0 0 9 0,0 0 4 16,0 0 1-16,0 0-4 0,0 0-2 0,126-93-2 15,-99 81-4-15,4-1-3 0,0 3-5 16,2 1-5-16,-1 2-3 0,-1 2 4 0,0 3 0 0,0 0 5 16,-2 2-2-16,-6 3-3 0,-2 4-4 15,-3 2 1-15,-4 3 13 0,-6 1 10 0,-1 5 12 16,-7 2 4-16,0 4-9 0,-4 4-7 0,-7 3-10 16,-4 2-7-16,-2 2-5 0,1 2-6 0,-4 2-10 15,1 1-13-15,-1 2-20 0,1-1-29 16,6-4-32-16,-1-4-44 0,4-4-79 0,4-5-116 15,5-3-93-15,1-8-241 0,0-5 226 0</inkml:trace>
  <inkml:trace contextRef="#ctx0" brushRef="#br0" timeOffset="12300.13">1611 3286 2141 0,'0'0'-121'0,"0"0"22"0,0 0 68 15,0 0 90-15,0 0 23 0,0 0-10 0,0 0-16 16,0 0-12-16,14-126-7 0,-10 89 1 16,2-5-3-16,-2 0-4 0,2 1 10 0,-4-1 8 15,-2-1 6-15,0 0-3 0,-4 0-7 0,-4-2-15 16,-3 0-15-16,-4-3-1 0,0 1-14 16,-4 0 1-16,-1 3-2 0,-4 2 6 0,-2 7 5 15,3 8 10-15,0 7 9 0,0 7-3 0,6 6 1 16,1 6-14-16,6 1-16 0,0 6-14 0,5 6-9 15,1 6-4-15,3 7 12 0,1 8 11 0,5 5 4 16,5 4 5-16,4 4-6 0,3-3-8 0,6 2-3 16,2-3 0-16,5-1-6 0,3-6 0 0,2-3-5 15,-1-6-23-15,4-5-16 0,2-7-20 16,1-4-30-16,-1-7-11 0,3-3-9 16,0-6 1-16,-1-6 10 0,-4-5 6 0,-1-5-18 15,-6-2-41-15,-5-2-22 0,-3 0-25 0,-6-1 17 16,-1 2 49-16,-6 0 49 0,-2 0 52 0,-5 2 36 15,1-2 17-15,-4 2 6 0,0-1 9 0,0 1 4 16,-5-1 8-16,-3-2 17 0,1 0 18 0,-1 2 32 16,-3 1 48-16,-1 3 69 0,1 4 45 15,-1 6 25-15,1 3-20 0,1 4-60 0,-2 3-51 16,2 1-51-16,0 8-40 0,0 3-28 0,-1 6-17 16,-1 2-8-16,2 6 2 0,0 2 9 0,1 3-1 15,2-2 4-15,5 1-3 0,1-1 0 0,1-1-3 16,1-3 2-16,6 0 5 0,2-3-13 15,3-2-1-15,0-3-10 0,1-3-10 0,3-4 2 16,-2-4-1-16,2-5-1 0,-1-1 5 0,0-4 9 16,-2-3 4-16,-3-4 14 0,0-3 6 0,0-2-1 15,-4-3 6-15,-1-2-1 0,0-1 4 0,-2 0-1 16,-1-2 2-16,-2 0-8 0,0-1-9 16,0-2 2-16,0 3-7 0,-3 0 1 15,-3 4-3-15,4 3 2 0,-2 5-1 0,1 4 1 16,1 4 0-16,2 2-16 0,-1 1-12 0,1 1-25 15,0 0-29-15,0 1-4 0,0 6 12 0,3 4 19 16,4 4 27-16,1 4 13 0,0 1-5 0,3 1 8 16,1 0 2-16,1-2-3 0,-3-2 5 15,1 0-7-15,3-5-3 0,-4-3-7 0,0-3-1 16,1-3-4-16,-4-3 2 0,1 0 18 0,-3-1 14 16,1-7 23-16,0-3 14 0,-2-5-3 0,2-7-7 15,-3-2-7-15,0-4-3 0,-1-1 2 16,0 2 5-16,-2 2-4 0,0-1-1 0,-2-1-11 15,-1 0-9-15,1-3-10 0,2 1-9 0,-1-1 1 16,1 2-6-16,0 4 8 0,0 1-2 0,2 6-6 16,4 4-1-16,-2 4-7 0,3 3-10 15,-2 4-10-15,3 0 4 0,0 3-6 0,1 4 10 16,-3 4 14-16,4 5-3 0,0 4 8 0,0 3 3 16,0 2 1-16,0 2 4 0,0 1 6 15,-1-3 0-15,1-1-1 0,-1-1 4 0,-1-3-4 16,-3-2 2-16,3-3 3 0,-3-3-1 0,0-5 2 0,-4 0 6 15,1-4 18-15,0 0 25 0,-2 0 28 16,0-3 7-16,0-3-16 0,0-6-24 0,0-4-26 16,0-4-11-16,-2-1-5 0,-1-3 1 0,2 1-7 15,-1-5-3-15,0 0 1 0,0-2-11 16,1-1 1-16,1 0-8 0,0 2-5 0,3 4-2 16,1 3-2-16,0 5 3 0,2 2-8 0,-2 4 4 15,4 4-15-15,0 3-8 0,0 1 6 16,0 3 2-16,1 2 12 0,1 6 13 0,0 3 18 15,1 4-5-15,0 4 10 0,-1 0 4 0,-1 2-10 16,0 1 8-16,1 0-3 0,0 1-3 0,-1-4-2 16,0-1 2-16,1-3-1 0,-2-5-1 0,-3-2 6 15,2-2-3-15,-5-3 6 0,0-2 16 0,0 0 29 16,1-1 28-16,-3 0 23 0,0-7-15 16,0-2-27-16,0-4-20 0,-3-5-25 15,-1 1 5-15,2-2 0 0,-2-3-6 0,0 0-4 16,3-1-10-16,0-4-4 0,0 1-11 0,1-1 5 15,0 0-3-15,3 0-9 0,4 3 6 0,0 2-7 16,1 4-5-16,2 3-7 0,0 1 1 0,1 5-16 16,1 1 1-16,-1 2 6 0,0 2-14 0,-1 3 19 15,0 1 1-15,1 0-1 0,-1 6 10 0,-1 2 3 16,2 1 7-16,-3 2 5 0,2 1 11 16,3-1-6-16,-3 0 3 0,3 0 7 0,-2-1-4 15,3 1 5-15,2-4-2 0,0 0 4 0,-1-2-7 16,2-2 11-16,-2-3 0 0,4 0-3 15,0-2 13-15,1-6-2 0,-2-3 8 0,0-3-1 16,-2-4 8-16,2 0-9 0,-5-1-1 0,4-1 8 16,-5-1-13-16,0 2 13 0,-2-3 2 0,-1 0-3 15,0 0-1-15,-5-1-2 0,2 1-2 16,-4-1-11-16,-1 0 5 0,-1 1-9 0,0 1-4 16,-2 3 10-16,-5 1-1 0,1 4 13 0,-4 3 12 15,0 3 2-15,0 3-4 0,-1 4-10 16,-1 0-23-16,1 2-7 0,3 7-3 0,-1 1-7 15,0 4 10-15,-1 0-10 0,1 1 7 0,1 0-6 16,4 2-5-16,0-1 8 0,0-1-14 0,4-1 1 16,0-3-7-16,2-1-7 0,4-1-2 0,-3-3 7 15,3-1 2-15,-2 0 0 0,2-2 13 0,-2-2-3 16,3 1 10-16,-3-2 10 0,2 0 6 16,-3-3 3-16,4-1 5 0,-3-1 6 0,5-1-8 15,-2 1 5-15,-1-2-1 0,2 0-9 0,2 0 6 16,0-1-2-16,3 0-3 0,1 0-3 0,-1-3 4 15,6 0-13-15,-3-1 7 0,3 0 5 16,2-1-8-16,2 1 6 0,0 0-10 0,-1 0 0 16,5 2-4-16,-3-1 3 0,1 3 4 0,-1 2-19 15,0-1-3-15,2 0-35 0,-3 1-60 16,2 0-77-16,-3 1-125 0,-6 1-235 16,-3 2-791-16</inkml:trace>
  <inkml:trace contextRef="#ctx0" brushRef="#br0" timeOffset="13111.35">2073 3875 1605 0,'0'0'109'15,"0"0"-47"-15,0 0 55 0,0 0 24 0,0 0-38 16,0 0-47-16,0 0-20 0,0 0-4 15,0 0-2-15,-22-131 1 0,16 114 0 0,2 1 0 16,-4 2 4-16,-1 2 3 0,0 3 5 0,-1 3-2 16,-1 3-3-16,-1 3-11 0,-4 0-14 0,-1 9-12 15,-3 6-14-15,-1 5-6 0,-1 4 5 0,-1 3 5 16,4 1 4-16,3 0 4 0,-1-1 0 0,7-1-1 16,3-1 0-16,0-1-1 0,7 2 1 15,0-2-1-15,0-1 1 0,7-3-1 0,1-1-6 16,2-4-4-16,4-3-7 0,0-5-4 0,1-2 1 15,0-5 4-15,1 0 7 0,-1-4 12 0,1-6 11 16,-2-5 5-16,-2-3 10 0,2-4-1 16,-2-6 0-16,0-3-2 0,-3-1-3 0,-2-4 0 15,-2 0 0-15,1 1 2 0,-3-1-5 16,-2-1 0-16,-1 1-1 0,0-1-5 0,-8-1-3 16,-1-1-4-16,-2-1-3 0,-1 1-3 0,-3 4 6 15,-1 3-1-15,2 7 2 0,3 6 3 0,0 6 5 16,4 5 5-16,0 4 0 0,3 2-9 0,0 2-19 15,3 2-17-15,1 6-2 0,0 5 1 16,4 7 13-16,1 3 11 0,4 6 2 0,-1 1 1 16,3 3 0-16,0 0 2 0,0 2-6 0,7-3 1 15,-3-3-6-15,3-2-2 0,2 0 5 0,-4-4-2 16,2-2-5-16,0-5-5 0,2-3-13 0,-1-3-11 16,0-3-4-16,-1-6-4 0,0-1 5 0,0-3 13 15,1-7 13-15,-3-5 9 0,0-3 7 16,0-4 2-16,-2-3 2 0,-3-2 4 0,-1-1 3 15,-1-3 3-15,-1 1 4 0,-6-2 3 16,0 2 4-16,-2 1 0 0,0 4 4 0,-2 2 5 16,-3 4 3-16,0 5 16 0,-5 4 6 15,4 4 5-15,0 2-2 0,-2 3-12 0,2 1-19 0,0 0-18 16,-2 8-14-16,2 4-10 0,0 4 3 0,-2 3-1 16,5 5 1-16,-1 2 3 0,1 0-3 15,2 3-3-15,1 1-6 0,0-2-9 0,5-2-19 16,1-1-20-16,5-3-39 0,2-3-62 0,3-3-74 15,3-5-108-15,-3-3-111 0,-6-4-520 0</inkml:trace>
  <inkml:trace contextRef="#ctx0" brushRef="#br0" timeOffset="13917.12">2639 3250 2340 0,'0'0'316'0,"0"0"-297"0,0 0 20 16,0 0 15-16,0 0-17 0,0 0-17 0,-40-133-5 16,48 107 0-16,5 5-2 0,1-1 4 15,4 1-6-15,3 3-4 0,0 1 0 0,-2 5-11 16,2 3 1-16,-2 4-5 0,-5 4-6 0,4 1-8 16,-6 1-9-16,3 7 1 0,-4 1-5 15,-2 3-2-15,0 2-1 0,-3 0-3 0,1 0 8 16,-5 1 9-16,0 0 10 0,-1-1 7 0,-1-3 7 15,0 0 4-15,0-4 1 0,0-4 7 0,0-2-3 16,0-1 8-16,0 0 1 0,0-2 2 16,0-3-6-16,3-4-7 0,-2-3-1 0,0-3-4 15,0-3 5-15,-1-1 0 0,6-1-1 0,-2-2-1 16,-2 0-3-16,5-2-3 0,-3 2-5 0,4 3 1 16,1 1-5-16,-1 2 2 0,-1 4-1 0,5 1-4 15,-2 1 2-15,2 3-8 0,-1 3-4 16,0 2-13-16,-1 2 1 0,1 2 1 0,-1 5 3 15,-1 1 13-15,1 3 1 0,-1 0 2 0,-3 3 2 16,2 0 3-16,1-1 1 0,-3 1 5 0,-1-3 4 16,2 0-2-16,-3-2 3 0,2-3 0 15,-3-2 1-15,-2-1 6 0,0-2 12 0,0-1 18 16,0 0 18-16,-1 0 12 0,3-1 1 16,-3-4-9-16,0-2-14 0,1-3-13 0,-1-3-15 15,1-3-10-15,-1-1-1 0,1-2-7 0,0 0 6 16,0-3-4-16,1-1-7 0,3-1 6 0,-3-1-7 15,5 3 3-15,-4 2-1 0,0 2-1 0,3 6-3 16,-4 2 0-16,4 3-3 0,-3 1-13 0,-1 2-5 16,6 2-13-16,-6 2-7 0,4 0 3 15,-3 1 5-15,4 5 10 0,-3 2 9 0,5 3 4 16,0-1 3-16,-1 4 4 0,1-2 1 0,-1 2 5 16,1 1 1-16,1-2 0 0,1-1 2 0,-1 0-3 15,3-3 1-15,-2-2-5 0,-1-3-4 16,-1 0-2-16,-2-3 2 0,1-1 6 0,-1 0 8 0,-4 0 14 15,3-5 9-15,-2-2 7 0,-1-1 3 16,3-3-11-16,-2-3-5 0,3-1-5 0,-1-2-4 16,-1 0-1-16,2-2 5 0,-3 0-2 15,3 0 1-15,-2 0 4 0,3-2-3 0,-5 0 2 16,3 3 1-16,-4 0 1 0,2 2 0 16,-3 2 0-16,-1 1 4 0,1 3-5 0,-1 3 4 15,0 2 4-15,0 4-1 0,0 1 7 0,0 0-3 16,0 0-8-16,0 1-17 0,0 4-10 0,0 1-5 15,1 2 3-15,1 4 9 0,0 2 2 0,3-1 2 16,-1 1-5-16,3-3 2 0,1 0-3 0,-1 0-5 16,4-2-5-16,3-1-23 0,-2-3-11 15,5-4-24-15,-1-1-30 0,2-1-47 0,1-9-92 16,-7 1-216-16,-2 4-641 0</inkml:trace>
  <inkml:trace contextRef="#ctx0" brushRef="#br0" timeOffset="14059.18">3374 2138 2727 0,'0'0'-13'15,"0"0"-6"-15,0 0-18 0,0 0-34 16,0 0-15-16,0 0-9 0,0 0 5 0,0 0-34 16,0 0-83-16,0 0-137 0,0 0-147 15,0 0-659-15</inkml:trace>
  <inkml:trace contextRef="#ctx0" brushRef="#br0" timeOffset="14517.8">3807 2055 2279 0,'0'0'99'0,"0"0"22"16,0 0-3-16,0 0-43 0,0 0-35 0,0 0-11 15,0 0-17-15,0 0-4 0,0 0 5 0,0 0-12 16,0 0 2-16,0 0 2 0,0 0 0 15,-54 135-2-15,54-111 6 0,4-1-7 16,0-1-6-16,4-1 4 0,0-3-4 0,-2-2-2 0,3-2 0 16,0-1 2-16,1-3-6 0,0 1-3 15,-1-3-2-15,0-1-14 0,-1-4 0 0,-1-2 1 16,3-1 2-16,0-3 14 0,1-6 8 0,3-4 6 16,-2-3-2-16,0-3 9 0,0-1-9 15,3-4 8-15,-4-2 1 0,-1 0-6 0,0-3 5 0,-1-1 0 16,-2-2-1-16,0 0-4 0,2-2 5 15,-5 2-10-15,2 1-1 0,-3 2 7 0,2 4-9 16,-2 3 4-16,0 3 5 0,3 5-6 0,-3 5-1 16,2 2 1-16,-2 3-6 0,-1 2-5 0,0 2 6 15,3 0-5-15,-3 1 8 0,5 5 13 16,-3 1 7-16,4 3 4 0,-1 0-3 0,-1 4 3 16,3 1-11-16,0-1 8 0,0 1-2 0,1 0-9 15,0 0 5-15,0-2-6 0,2 1 6 0,-1-1-6 16,1-1 3-16,4-2-7 0,-4-1-5 15,2-2 7-15,2-3-6 0,-3-1-3 0,3-3-5 16,-2 0-9-16,1-6-20 0,0-3-10 0,0-2-38 16,0-5-84-16,-1-1-75 0,2-2-167 15,-6 6-145-15,-2 3-614 0</inkml:trace>
  <inkml:trace contextRef="#ctx0" brushRef="#br0" timeOffset="16433.56">4476 1669 1499 0,'0'0'552'0,"0"0"-398"0,0 0-2 16,0 0-18-16,0 0-49 0,0 0-37 0,0 0 1 16,0 0-14-16,0 0-2 0,0 0-4 0,0 0-5 15,0 0-10-15,0 0-4 0,-35 116 13 0,43-101-11 16,2 0 8-16,0-2-4 0,2-2-11 16,-1 1-1-16,1-3-2 0,2-1-5 0,-2-1-11 15,1-1 3-15,-2-4-7 0,4-1 5 0,-1-1 12 16,1-2 2-16,1-5 8 0,3-1-1 15,-2-4 6-15,0-1-5 0,0 0 4 0,-2-3 5 16,-1-1-14-16,-2 1 9 0,-2-1-5 0,-2 1-1 16,-5-3 6-16,3 1 8 0,-6 1-4 0,0-2-2 15,-6 1 8-15,-2 2-16 0,-3-1 7 16,-3-1-5-16,-3 5-8 0,-2 0 2 0,1 4-5 16,-5 2 0-16,1 1-12 0,1 4 10 0,1 0-14 15,2 2 1-15,4 3 7 0,-3 4-9 16,6 1 3-16,1 1-8 0,4 3 1 0,0 2-8 15,4 4 7-15,2-1 3 0,0 1-14 0,3 2 10 16,5-3-5-16,3 0-4 0,0-4 0 0,-1-1-6 16,5-5-11-16,-1-3 8 0,0-2 12 0,2-2 0 15,-2 0 18-15,3-7 4 0,-3-4 6 0,1-2 5 16,1-4 2-16,1-1 2 0,-2-4-4 0,-1 0 14 16,0-1-5-16,-3 3 7 0,-3-1 8 15,1 0-2-15,-6 0-2 0,1-2-8 0,-2-1-1 16,0 0-15-16,-2-2 4 0,1 4 0 0,2 1-9 15,-1 4 7-15,0 5-2 0,0 3 1 16,-1 2-5-16,5 1 3 0,-2 3-13 0,2 0-2 16,0 2 12-16,3 1-9 0,2 0 11 0,1 5 0 15,1 2 2-15,-1 2 0 0,-1 0 7 16,7 1-3-16,-4 1-5 0,5-1 8 0,-1 2-3 16,-3-1 6-16,4 2-2 0,-3-2 1 0,-2 1-9 15,-4 0 1-15,0-3 14 0,-2 1-5 0,-5 0 17 16,-3 0 7-16,0 1-10 0,-2 1 5 15,-8-2-10-15,-2 1-4 0,-6 0-7 0,0-2 5 16,0-1-6-16,2-2 1 0,-2-3 10 0,5-1-12 16,1-1 5-16,3-1-6 0,2 0-3 0,5-1-2 15,0-3-11-15,2 0-2 0,0-2-4 0,4-2 5 16,5-3 4-16,1-2 1 0,2-1 0 0,0-4 5 16,4 1-3-16,-4-1 3 0,2-3 8 15,2-1-11-15,-5 0 11 0,5 1-1 0,-5 3-7 16,-1 2 17-16,-1 1 6 0,1-2-2 0,1-1-9 15,1-2 5-15,0-1-19 0,4-1 5 0,-2 0 21 16,4 0-20-16,-4 1 19 0,5 1-1 16,-1 3-13-16,-3 1-6 0,4 2 7 0,-2 0-4 15,-2 2-13-15,2 3 22 0,-2 0-23 16,-1 2 5-16,-1 1 15 0,-2 2-10 0,1 0 2 16,-3 1-3-16,0 0 2 0,-3 2 0 0,-3 1 32 15,1-1 21-15,-2 1 3 0,-2 0 5 0,0 0-17 16,0 1-19-16,-6 3-15 0,3-1-1 15,-4 2-14-15,-1 1 0 0,0 0 13 0,0 0-4 16,0 3-5-16,-1-1 7 0,-1 3 1 0,4-1-14 16,-1 3 23-16,0 1-7 0,-2 1-14 0,4 1 21 15,-2 1-13-15,0 2 3 0,4 2 3 0,-2 5-6 16,1 1-16-16,4 4-2 0,0-5 10 0,6-5-12 16,2-6 15-16,0-5-5 0,3-1-5 0,3-2 2 15,-1-4-1-15,5-1 2 0,1-2-9 16,2-4 12-16,1-4-8 0,1-4 5 0,-3 0 6 15,0-1-3-15,-5 0 14 0,1 1-2 0,0-3 12 16,1-2-15-16,1-2-4 0,1-2 5 16,2-4-13-16,-2 0 18 0,1-3-5 0,-1 0-6 15,-5 2-5-15,3-2 9 0,-5 2-13 0,-3 1 10 16,0 3 19-16,-6 2-18 0,0 4 30 16,-2 2 1-16,-1 4-10 0,0 3 0 0,-4 4-7 15,-2 2-19-15,0 1-8 0,-3 0 16 0,0 5-13 16,2 2 9-16,-1 1 15 0,1 2-13 0,1 1-7 15,1 0 5-15,1 2 5 0,0 0-12 16,3-1 25-16,1 1-17 0,0 0-10 0,0 0 11 16,4-3-6-16,1 1 14 0,-2 0-10 0,4-2 20 15,0-1-23-15,0-1-2 0,2-1 12 0,0-3-22 16,1 0 22-16,1 0-6 0,0-3 3 0,4 0-3 16,-3 0 4-16,0-5 6 0,5 0-14 0,-3-5 25 15,2 1-21-15,-2-3-2 0,4-2 7 16,-3 1-11-16,1-3 3 0,-1 0 5 0,0-1-6 15,-3 0-9-15,-1 0 26 0,-1 1-6 0,-3-1 6 16,-4 1-5-16,-3-1-13 0,0 2 2 0,-1 1-18 16,-8 0 23-16,-1 1-28 0,-5 1-7 15,-1 2 29-15,-4 2-29 0,0 2 29 16,1 2 8-16,0 1-12 0,2 3-2 0,0 0 3 16,2 0-16-16,1 4-5 0,4 1 22 0,0 0-19 15,6 2 12-15,-2 0-4 0,5 0-6 0,1 1 1 16,0-1 5-16,0-1 10 0,5 1-22 0,0-2 24 15,4 1-14-15,-1 0 0 0,1-3 22 0,2 0-7 16,-1 0 5-16,1-2-1 0,1-1 12 16,-1 0-16-16,4-1 19 0,-1-4 3 0,-2-1-24 15,4-2 20-15,-1-2-8 0,-2-1 3 0,1-1-1 16,-1-2 6-16,1 1-14 0,0-4-5 0,-3 1 15 16,0 0-20-16,0 0 14 0,-2-1-4 0,-4 3-5 15,-1 6 13-15,-2-3 19 0,1 4 6 16,1 0-20-16,-1-10 2 0,-2 9-36 0,-1 1 6 15,0-10 12-15,0 10 0 0,0-1 13 0,0-6-18 16,0 9 19-16,0-1-24 0,0 0 10 0,0 6 13 16,0 0-23-16,-3-2 18 0,-3 2-2 0,2 0-18 15,-3 9-4-15,6 8 11 0,1 7-22 16,0 1 32-16,1 4 15 0,6-1-11 16,-2 4 15-16,3 0-10 0,-1 1 8 0,1 4-9 15,0 2 9-15,3 2 1 0,-1-1-14 0,0 2 9 16,3-1-10-16,-1 1 3 0,1 8-6 0,4 4-4 15,-2-3-8-15,0-2-4 0,-5-13 21 0,-4-10 2 16,-2-5 10-16,-1-5 1 0,-3-5-5 16,0-2 4-16,0-4 7 0,0-1 3 0,-4-3-7 15,-2-1 6-15,-1 0-16 0,0-4 0 0,-1-2 2 16,-1-3-11-16,-1-2 0 0,3-4-5 0,1-2 9 16,-1-1-10-16,4 0 13 0,-1 1 15 0,1-3-23 15,2-4 7-15,0-5-16 0,0-4-9 16,1-7-8-16,-1-4 11 0,1-5-19 0,0-1-10 15,0-4 23-15,0-2-15 0,2 8 24 0,0 6-2 16,-1 8 18-16,4 5-6 0,-2 0 5 0,1 1 14 16,1-2-46-16,0 4 24 0,1-1-19 0,2 1-2 15,-4 9 25-15,6-5-3 0,-3 7 5 16,3-1 3-16,0-1 11 0,1 5-11 16,1 1 26-16,-1 6-3 0,1-1-19 0,2 6 10 15,-2 0-5-15,0 3 3 0,-1 4 7 0,-1 4 3 16,6 8-23-16,-5 3-9 0,2 8 8 0,-5-3-14 15,-5 0 28-15,-3-4 7 0,-2-4 3 0,-7-3-9 16,-3-1 1-16,-3-3 6 0,0-3-31 0,-1 0 33 16,-1-1-27-16,1-1 1 0,1-2 8 15,0-2-14-15,2 1-2 0,2-3-22 0,1-1-3 16,1 0-53-16,1 0-30 0,4 0-79 0,0 0-199 16,1 0-270-16,2-1-833 0</inkml:trace>
  <inkml:trace contextRef="#ctx0" brushRef="#br0" timeOffset="23679.48">1134 10326 253 0,'0'0'8'0,"0"0"3"0,0 0 17 0,0 0 17 15,0 0 4-15,0 0-5 0,0 0-12 0,0 0-6 16,0 0 4-16,0 0 12 0,0 0 8 16,0 0 3-16,35-14 3 0,-33 23-8 0,-2 3-4 15,0-1-7-15,0 2 0 0,0-2 2 0,0 1 5 16,-1 0 8-16,-2-1 3 0,-3-1 7 0,1-1 4 16,-1 1 6-16,-1-1 0 0,1-1 4 0,-2-2-3 15,2-1-3-15,1-2 0 0,-2-1-4 16,4-2-4-16,-1 0-10 0,1 0-15 0,2 0-18 15,0-3-17-15,1-3-8 0,0-2-8 0,0-1 1 16,0-2-1-16,0 1 1 0,4-3-1 0,1 2 3 16,4-2-1-16,-3 1 2 0,0 1 0 0,2 2-3 15,-1 1-1-15,1 1 1 0,0 1 1 16,1 2 0-16,-3 1 0 0,3 2-4 0,-3 1-2 16,2 0 2-16,-2 0-1 0,0 5 1 15,-1-2 3-15,0 3-2 0,-4 0 5 0,1 0 1 16,1-1 1-16,-1-1 3 0,-2 2 1 0,1-1 5 15,-1 0 1-15,0-2 7 0,0 1 3 0,0-2 3 16,-3 1 6-16,2-1-3 0,-3 0 4 0,3-1-3 16,-1 0-2-16,-1-1 4 0,0 0-1 15,1 0 0-15,1 0 0 0,-2 0-5 0,2 0-4 16,1-1-8-16,-1 0-11 0,1-1-2 0,-2-1-4 16,2 0 1-16,-1 0 9 0,1 0 2 0,-1 1 6 15,0-1 6-15,-2 2 1 0,1 0 5 16,-2 1 1-16,2 0-2 0,-2 0-2 0,0 0-12 15,-5 2-2-15,6 4-3 0,-5 1-1 0,0 2 8 16,-1 2 4-16,1 0 3 0,0 1-1 0,-1 1 2 16,-1 1 2-16,0 2 1 0,2-1 2 0,-3 2 0 15,5 1 1-15,-3 0 0 0,2 1 0 16,-3 2-1-16,2 0-3 0,1 4 0 16,-1-2-1-16,-1 3 0 0,1 0-2 0,-2 0 1 15,-1-1 0-15,2 2-2 0,-1-1 1 0,0 3-1 16,-1 1-3-16,1 1 2 0,-1 1 0 0,1-1 2 15,0 1-1-15,-1 0-1 0,6-3-1 0,-1 1-2 16,-2-2 0-16,4 0 1 0,-2-3-2 0,4-1 0 16,-2 0 1-16,1-1-1 0,2-1 1 15,0-1 0-15,1 1-2 0,0-1 3 0,0 0-4 16,0 1-1-16,0 1 3 0,0 0 0 0,0-1 0 16,0 0-1-16,0-1 2 0,1-2-2 0,0-1 2 15,0 0 1-15,-1-1-3 0,2 0 2 0,-1-1-2 16,0 1 4-16,1-1 0 0,0-1 4 0,3-1-3 15,-1-1 0-15,-2 1-2 0,3 0-1 16,0-1 2-16,2-1-1 0,-3 1 3 0,4 1-2 16,-1 0 1-16,1-1 0 0,-1 1-4 0,2 0 4 15,1 1-2-15,-1-1 2 0,2 1 0 16,-1 1 1-16,2-1-2 0,2 0-2 0,0 0 3 16,0 0-5-16,2 0 5 0,0 0-4 15,-1 0-1-15,2-2-1 0,0 1 0 0,1 0 1 16,1 0-1-16,-2 1 6 0,2 0-5 0,-3 0 0 15,3 1 0-15,-4 0-4 0,1 0 2 0,-4 0-2 16,3 1 0-16,-3 0 0 0,0 0 1 0,-2-2-2 16,0-2-2-16,-2-1-7 0,-2-1-4 0,1-3-9 15,-1-1-19-15,-2-3-26 0,-1-1-51 16,0-2-60-16,1-1-63 0,-4 0-63 0,0 0-43 16,0-6 10-16,0 1 73 0,-4 2-210 0</inkml:trace>
  <inkml:trace contextRef="#ctx0" brushRef="#br0" timeOffset="24099.99">897 12244 1444 0,'0'0'9'0,"0"0"26"0,0 0 26 0,0 0 14 16,0 0 14-16,0 0-2 0,0 0 1 16,0 0 1-16,0 0-9 0,0 0-14 0,0 0-15 15,137 92-14-15,-107-91-11 0,1-1-6 0,2 0-7 16,-1-2-4-16,3-4-2 0,-2-4-3 15,-2 1 0-15,0-3 0 0,-5-1 3 0,-2-1 3 16,-2 0 8-16,-5-1 6 0,-1-1 3 0,-2 0 10 16,-2-1 2-16,-4-1 7 0,-2-1 6 0,0-2 0 15,-4 3-1-15,-2-2-6 0,0 1-8 0,-1-2-9 16,-6-1-9-16,1-1-8 0,-2-1-5 16,-1 0-2-16,0-1-6 0,-1-1-4 0,1 2-7 15,3 2-13-15,1 1-20 0,1 3-29 16,2 3-42-16,2 2-65 0,0 3-124 0,0 5-233 15,1 1-870-15</inkml:trace>
  <inkml:trace contextRef="#ctx0" brushRef="#br0" timeOffset="24838.48">1700 12286 844 0,'0'0'108'0,"0"0"32"0,0 0 17 0,0 0-1 15,0 0-17-15,0 0-19 0,0 0 3 0,0 0-5 16,0 0-29-16,0 0-23 0,0 0-19 0,0 0-6 16,44-116-9-16,-34 87-5 15,0 0-6-15,-2 2-7 0,1-1 1 0,0 0-3 0,0 2 1 16,-3-1-1-16,0 1-3 0,1-1-1 0,-4 1-3 15,2 1-1-15,-2 4-1 0,-2 3 1 16,-1 5 4-16,0 5 6 0,0 4 13 0,0 3 5 16,0 1-6-16,-4 3-13 0,1 5-15 0,-2 4-9 15,1 6 2-15,-1 5 3 0,-2 3 2 0,4 2-1 16,-1 2 0-16,-1 0 2 0,4 0-2 16,1 3 4-16,0 0-1 0,0 0 1 0,1 0 3 15,6 0-2-15,-2-2 3 0,3-3-1 0,2-2-1 16,1-2 0-16,2-4 0 0,1-3-4 15,-1-4-5-15,6-4-2 0,-1-4-6 0,1-5 0 16,3 0 1-16,-2-7 0 0,1-4 2 0,-1-5 3 16,-3-2 4-16,1-4 2 0,0-2 2 0,0-2 0 15,-5-2 2-15,2-2-1 0,-1 0 2 0,-3 1 4 16,-3 2 4-16,-4 2 3 0,2 0 2 0,-5 3 3 16,-1 3-3-16,0 0 0 0,-3 3 3 15,-3 3 3-15,-3 2 7 0,0 5 4 0,-1 3 1 16,0 3-5-16,-1 0-11 0,2 6-8 0,0 5-7 15,-2 4-1-15,3 3 3 0,-1 3-2 0,3 2 3 16,-2 0 0-16,6 2-1 0,2 0 0 16,0 0-1-16,0 0-2 0,6 1 1 0,-1-2-1 15,3-1-1-15,0-1 0 0,0-3-2 16,3-1 0-16,1-4-1 0,1-3-3 0,2-2-4 16,1-4-8-16,2-5-12 0,2 0-10 0,0-5-23 15,-2-5-42-15,2-4-59 0,-2-2-119 0,0-2-180 16,-7 5-17-16,-2 4-402 0</inkml:trace>
  <inkml:trace contextRef="#ctx0" brushRef="#br0" timeOffset="25058.6">1463 12111 2371 0,'0'0'-72'0,"0"0"58"0,0 0 26 15,0 0 27-15,0 0 4 0,135-84-24 0,-93 59-9 16,4-2-12-16,-1 2-17 0,3 1-42 0,1 1-74 16,-4 3-137-16,-9 5-244 0,-14 7-860 15</inkml:trace>
  <inkml:trace contextRef="#ctx0" brushRef="#br0" timeOffset="25226">1881 12554 1824 0,'0'0'453'0,"0"0"-393"0,0 0 14 0,-31 119 0 0,31-95-8 15,0-5-29-15,0-1-15 0,6-3-13 0,0-4-22 16,2-2-37-16,3-4-67 0,6-3-96 15,-2-2-186-15,2 0-140 0,-7-2-749 0</inkml:trace>
  <inkml:trace contextRef="#ctx0" brushRef="#br0" timeOffset="26263.69">2351 12254 1538 0,'0'0'387'0,"0"0"-333"0,0 0 22 15,0 0 14-15,0 0 2 0,0 0-20 0,0 0-16 16,0 0-7-16,0 0-9 0,-2-140-6 15,12 114-9-15,2 1-4 0,4-1-5 16,-3 3-5-16,5 2-5 0,-4 2-4 0,3 4 2 0,-2 3-2 16,1 1 1-16,-1 3 1 0,0 3-4 0,-3 3 2 15,4 2-3-15,-4 1 1 0,-1 7-4 16,0 3-2-16,-1 2-3 0,-1 1-6 0,-1 4-2 16,-5-1-5-16,0 1-1 0,-1 1-1 15,-2 1 2-15,0-1 6 0,-5 0 6 0,-2 0 7 16,0-1 6-16,0 0 3 0,-2-5 3 0,3-2 2 15,0-3 0-15,-1-3 2 0,5-2 4 0,-1-2 0 16,-1-1-3-16,3 0-12 0,1-7-7 0,0-2-5 16,0-5 0-16,3-3 7 0,2-2-2 15,3-2 2-15,1 0-2 0,1-2 0 0,0 0-2 16,2-1-4-16,-1 2 0 0,0 0-4 0,0 1 3 16,-1 3 1-16,-1 1 4 0,2 5 7 0,-4 2-3 15,-3 3 2-15,1 2-1 0,-4 3 0 0,-1 2 11 16,0 0 6-16,0 3 0 0,0 5 0 15,0 5-10-15,0 2-4 0,-1 3 3 0,-3 1-1 16,3 0 1-16,1 0-2 0,0-1-2 0,0 0 1 16,5 1-1-16,-1-2 2 0,3-2 0 15,-3 0 2-15,4-3-4 0,-2-2-2 0,1-2-3 16,3-4-7-16,-1-1 0 0,1-3-2 0,2 0-2 16,-1-5 4-16,2-2-6 0,0-5 3 15,-1-1 3-15,1-2 2 0,2-2 5 0,-2-3-1 16,-1 1-2-16,1-1 3 0,-1 0 0 0,-4-1 2 15,0 0 3-15,1-1-1 0,0-1 4 0,-2 0 3 16,-3 1-1-16,3 2 4 0,-4 0-4 0,-2 4 2 16,-1 2 0-16,0 4 3 0,0 2 12 15,0 4 9-15,-1 3 6 0,0 1-4 0,-2 0-13 16,-3 5-14-16,4 2-9 0,-4 3 0 0,3 2 1 16,0 4 2-16,-2 0-1 0,3 2-1 0,0 2-1 15,0-1 1-15,-2 1-2 0,4-1 3 0,0 1-1 16,0-1 1-16,0 0 1 0,6-1-1 0,-4-3 3 15,4-1-4-15,-1-2-5 0,3-5-3 16,2-2-6-16,0-2 0 0,1-3 0 16,3-1 4-16,1-6 7 0,0-4 5 0,2-3 6 15,0-3-5-15,-2-2-1 0,4-4 0 0,0 0 0 16,-1-3 3-16,-3 1-1 0,2-2 0 0,-4 0 1 16,-2-1-2-16,0 0 2 0,-1-4 2 0,-2-1-1 15,1-4 0-15,-5-4-3 0,4-1-2 16,-5-3 1-16,2-1-3 0,-3 1 2 0,0 3 1 15,2 4 2-15,-1 8 1 0,-2 9 2 0,0 7 1 16,-1 9 9-16,0 2 7 0,0 3 3 0,0 4-3 16,0 7-11-16,-1 9-7 0,-2 5-4 0,-2 6 4 15,2 4 3-15,-3 0 2 0,3 3 1 16,2 1 0-16,0-1-2 0,1 3 0 0,0 0 2 16,0 0 11-16,0-1 6 0,3-3 7 0,3-2-2 15,-1-2-8-15,3-3-8 0,2-5-8 0,0-2-6 16,2-5-5-16,5-4-7 0,-4-3-8 15,6-2-3-15,-1-4-12 0,1-3-10 0,-2-2-15 16,2-2-33-16,0-5-29 0,-2-2-54 0,-3-2-129 16,-3 2-193-16,-2 3-758 0</inkml:trace>
  <inkml:trace contextRef="#ctx0" brushRef="#br0" timeOffset="26452.12">3062 11673 2410 0,'0'0'35'0,"0"0"8"0,0 0 1 16,0 0 13-16,0 0 13 0,0 0 5 0,0 0-4 15,0 0-17-15,0 0-17 0,136-75-16 0,-101 54-10 16,6-1-2-16,0 0-5 0,0 1-4 16,5 2-4-16,-3 1-11 0,1-1-16 0,2 1-38 15,0 1-63-15,2-1-82 0,2 2-154 0,-13 5-232 16,-13 4-833-16</inkml:trace>
  <inkml:trace contextRef="#ctx0" brushRef="#br0" timeOffset="27791.18">4115 11528 1447 0,'0'0'196'15,"0"0"-87"-15,0 0 26 0,0 0 25 16,0 0-13-16,0 0-57 0,10-124-30 0,0 100-10 15,1 0-11-15,0 1-14 0,5 2-10 0,-2 2-5 16,-1 1-4-16,3 5-2 0,-2 1 2 0,2 4-8 16,-3 2-1-16,-2 5-3 0,-1 1 0 0,0 1 0 15,-1 7 1-15,-2 4 3 0,-4 4-2 0,2 5 2 16,-4 3 0-16,-1 3-3 0,0 4-2 0,-1-1 2 16,-4 2 2-16,2-4 2 0,-2 0 4 15,3-4 1-15,0-3-1 0,1-2 4 0,1-3-2 16,0-3 0-16,0-2 1 0,0-4-4 0,0-3-3 15,2-1 3-15,-1-3 2 0,2 0 5 16,3-5 11-16,1-5-1 0,0-4-1 0,2-4-6 16,2-2-8-16,4-2-4 0,-3-2 0 0,0-2 0 15,-2 0 0-15,1-2 2 0,0 0-2 0,-1 0 1 16,-1-1-3-16,1 3 1 0,-1 0 2 16,0 5-2-16,-1 2 5 0,-3 5-5 0,2 2 0 15,-4 6 2-15,2 1-4 0,-2 3 1 0,-2 2-2 16,0 0 2-16,3 3 2 0,-4 6 7 15,2 2 2-15,-1 4-3 0,-1 2 1 0,0 4-4 16,0 2-1-16,1 1 4 0,1 1 6 0,3 2 2 16,-1-3 4-16,2 0 5 0,-1-3-6 0,4-3 3 15,2-3-8-15,-1-2-4 0,6-4-4 0,-3-1-3 16,3-2 1-16,-1-3-6 0,2-2 3 0,-3-1-4 16,3 0-3-16,-3-2 4 0,3-5-2 15,-4-1 2-15,0-2 2 0,1-2 0 0,-3 1-1 16,-1-3 5-16,-3 0-1 0,-1-1 3 0,0-2 2 15,-2-2 0-15,-2 0-1 0,3-2 0 0,-2-1-1 16,-2-2 0-16,0 1-2 0,0-1 3 16,1 1-1-16,0 2 1 0,-2 3 0 0,0 4 3 15,1 5-2-15,-1 4 3 0,0 2-2 0,0 3-6 16,0 0 1-16,0 0-6 0,0 4 2 16,0 6 3-16,0 4 2 0,0 4 1 0,0 1 0 15,0 2-1-15,0 1-3 0,2 0 2 0,-1-1-2 16,5 0 0-16,-2 0 1 0,3-1 0 0,-4-1 1 15,4-1-3-15,-2-3 0 0,2-3 0 16,4-3-2-16,-2-3 0 0,1-2 0 0,0-3-1 16,0-1 0-16,0 0 5 0,1-4-2 0,-2-3 6 15,0-2 1-15,-2-3-3 0,0-2 5 0,1-3-2 16,-4 2 1-16,2-3 1 0,-4 1 0 16,6-1 3-16,-6 2-1 0,-1-2 5 0,-1 0-1 0,0-2-4 15,0-3-1-15,-4 0-3 0,-3-3-2 16,-2-1-1-16,-1 2-1 0,-2-1-3 0,-2 3-1 15,-4 2-2-15,0 2-1 0,-2 7 2 0,-2 3 2 16,3 4 0-16,0 5-1 0,2 1 3 16,1 7-3-16,0 4 4 0,3 1-1 0,3 3-3 15,2 2 5-15,3 0-5 0,1 2-2 0,4-2 0 16,0-2-3-16,4-2 0 0,6-1 1 0,1-4 3 16,1 0-3-16,5-3 0 15,-2-3 0-15,4-2-2 0,0-1 0 0,0 0 4 0,2-5 3 16,1-3 1-16,-1-4 5 0,-1-1-5 0,0 1 1 15,-1-3 1-15,-1-1-1 0,-4 0 2 16,3-1-2-16,-4 0 1 0,0 1-2 0,1-1 3 16,-1 0 0-16,-2-1-2 0,-1 2 3 0,1 2-2 0,-3 2 1 15,-1 1 1-15,-3 3 1 0,0 4-2 16,0 1-2-16,-3 2 2 0,0 1-1 0,-1 0 4 16,0 0 6-16,0 6 5 0,0 3 1 0,0 3 2 15,0 1-6-15,0 4-1 0,0-1-1 0,0 1 2 16,1 0 2-16,1 2-4 0,6-2 1 15,0 1-4-15,2-2-5 0,2 1 2 16,1-3-8-16,5-2 5 0,1-2-3 0,1 0-5 16,2-4 0-16,0-1-18 0,4-4-16 0,1-1-24 15,1 0-39-15,4-8-45 0,0 0-56 16,1-1-92-16,-2-2-164 0,-8 4-75 0,-6 3-646 16</inkml:trace>
  <inkml:trace contextRef="#ctx0" brushRef="#br0" timeOffset="29100.46">5489 11104 1299 0,'0'0'239'0,"0"0"18"0,0 0-10 16,0 0-39-16,0 0-72 0,0 0-49 0,0 0-28 15,0 0-22-15,0 0-12 0,0 0 2 0,0 0-5 16,0 0-3-16,0 0-2 0,0 0-7 15,49-125 2-15,-35 107 1 0,-1 3-4 0,0 1 0 16,0 2-3-16,2 3-4 0,-1 2-3 0,-1 1 0 16,2 2-1-16,-3 2-1 0,-2 2-1 15,1 0-1-15,-1 4 0 0,-3 4 0 0,0 2 2 16,0 4-1-16,-2 1-1 0,-1 2 0 0,-3 2 1 16,4-1 1-16,-4 0 2 0,0 1 0 15,1-2 2-15,-2-1 2 0,0-1-2 0,0-2 5 16,0-3 2-16,0-2 1 0,0-1 6 0,-2-4 1 15,2-1 1-15,0-2 3 0,0 0 3 0,0-3-2 16,0-4-4-16,2-3-4 0,2-3-7 16,2-4-5-16,1 0 0 0,0-2-2 0,0 0-3 15,3-1 2-15,0 0-4 0,0-1-3 0,0-2-5 16,0 1-7-16,1 1-2 0,-1 2-6 0,0 3-1 16,1 3 0-16,-3 5-3 0,-2 2 2 0,0 4-1 15,-1 2 4-15,-1 0 6 0,-4 6 9 0,7 4 7 16,-6 3 7-16,0 4 4 0,0 1-3 15,0 3 5-15,-1 0-3 0,0-1 1 0,0 0 2 16,1-3-3-16,-1-1 3 0,2-2-2 0,-2-2 2 16,1-3 0-16,1-3 6 0,-2-2 2 0,1-2 0 15,0 0 6-15,0-2 6 0,-1 0 5 16,1 0 1-16,0-5 1 0,4-3-17 16,-1-3-6-16,3-3-6 0,0-2-8 0,0-1 4 15,2 0-4-15,1 0 1 0,-1-2 1 0,0 0 0 16,2-2 3-16,-2-2-6 0,1-1-5 0,2 1-7 15,-1 0-6-15,0 2-2 0,0 3 3 0,-1 4 1 16,-1 3 4-16,0 4-1 0,-4 2-5 0,0 4 0 16,-3 1-1-16,2 0 7 0,-1 6 9 15,-2 3 8-15,1 4 6 0,-1 0-3 0,5 3 1 16,-3 1-4-16,2 0 1 0,1-1-1 0,3-1 1 16,2 0-2-16,2-3 1 0,2 0 1 15,1-3-4-15,1-1 4 0,3-2-3 0,0-3-2 16,1-2 2-16,1-1-2 0,2-4 2 0,-1-3 1 0,0-3 3 15,0-2-3-15,0-1 2 0,-3-3 0 16,-5 0-1-16,3-1 3 0,-6 1-1 0,1 0 1 16,-5 0 0-16,0-1 4 0,-4 1 3 0,-1-3-1 15,-3 0 2-15,0 1-7 0,0-1 1 0,0 1 0 16,-4 1 0-16,-2 4 4 16,-2 3 2-16,-3 3 8 0,-2 5-5 0,-1 2-1 15,-3 0-7-15,-3 6-4 0,-1 4 0 0,0 3 5 16,-2 3 5-16,6 2-2 0,1 1 2 0,2 2-7 15,2-2-3-15,3 2 2 0,3-3-1 0,0-2 3 16,5-3-1-16,1-3-2 0,1-2-5 0,7-3 1 16,1-3-3-16,3-2 2 0,1 0 2 0,2-3-1 15,1-5 3-15,2-3-4 0,1 0 3 16,-2-2-1-16,-3 1-6 0,0-1 6 0,-2 0-5 16,-1 1 3-16,-3 3 4 0,-2 0-1 0,2 2-5 15,-3 0 4-15,1 2-2 0,-1 0-2 16,0 2 6-16,-1 0-7 0,0 2 1 0,-1 1 0 15,0 0-3-15,0 1 1 0,1 3-1 0,1 2 3 16,-1-1-1-16,0 3 7 0,0 2-2 0,0-2 1 16,0 2-3-16,3 0 2 0,0 0 0 15,1-1-2-15,0-2 7 0,2-1-6 0,0-1 0 16,1-2 7-16,2 0-6 0,0-3 7 0,4 0 1 16,-1 0 1-16,5-6 4 0,1-1 2 15,1-3 1-15,2-2-4 0,2 0 0 0,1-4-5 16,-3 3-1-16,4-2 1 0,-5-1 5 0,2-2-1 15,-4 1 2-15,1-1 1 0,-5-1-8 0,2 0 6 16,-1-2-3-16,-5-2 1 0,2-3-1 0,-4-3-4 16,1-3 0-16,-1-4-6 0,-1-5 1 0,-3-1-6 15,1-3-2-15,-3-5-2 0,-2-1-3 16,-2 1-2-16,-2-2-2 0,-2 4 3 0,-6 5-2 16,-5 4 14-16,0 6 4 0,-6 9 3 0,3 8 12 15,-1 7-3-15,1 5 0 0,-2 4-4 0,3 9-5 16,-2 8-7-16,2 4-2 0,-3 6 3 15,6 3-3-15,0 3 4 0,4 3 1 0,2 3 4 16,3 3 1-16,2 1 5 0,1 2 3 16,1 2-3-16,6-2 7 0,3-2-8 0,3-2-1 15,1-2 0-15,4-4-1 0,0-4-3 0,2-3-4 16,1-5 1-16,3-2-4 0,-2-4 3 0,4-3 0 16,1-4-2-16,-1-3-2 0,0-4-2 0,-4-2-3 15,1-1-5-15,-2 0-6 0,-2-4-16 16,-2-5-18-16,-3 1-32 0,2-4-63 0,-4 0-90 15,-4 3-335-15,-2 2-942 0</inkml:trace>
  <inkml:trace contextRef="#ctx0" brushRef="#br0" timeOffset="42167.74">3090 7120 0 0,'0'0'266'0,"0"0"-227"0,0 0-26 0,0 0-3 15,0 0-5-15,0 0 0 0,0 0-1 0,0 0 0 16,0 0-1-16,0 0 0 0,0 0-3 0,0 0 0 16,-18 22 0-16,16-15-1 0,1 0 0 15,1 1-1-15,-2 0 0 0,-1 1 1 0,0 2 1 16,2-1-3-16,-2 1-5 0,-1-3-39 0,1-2-240 0</inkml:trace>
  <inkml:trace contextRef="#ctx0" brushRef="#br0" timeOffset="42342.4">2942 7558 0 0,'0'0'0'16,"0"0"0"-16,0 0 136 0,0 0-41 15,0 0-76-15,0 0-18 0,0 0-1 0,0 0-3 16,0 0-6-16,0 0-12 0,0 0-107 0,0 0 38 15</inkml:trace>
  <inkml:trace contextRef="#ctx0" brushRef="#br0" timeOffset="42542.63">2785 7867 15 0,'0'0'224'0,"0"0"-182"0,0 0-32 0,0 0-1 16,0 0 1-16,0 0-4 0,0 0-1 0,0 0-4 16,0 0-2-16,0 0 0 0,0 0-1 15,0 0-1-15,0 0-1 0,0 0-2 0,-95 89-6 16,91-87-33-16,1-1-203 0,3-1 248 0</inkml:trace>
  <inkml:trace contextRef="#ctx0" brushRef="#br0" timeOffset="42717.48">2515 8081 160 0,'0'0'108'0,"0"0"-93"0,0 0-4 16,0 0-2-16,0 0-3 0,0 0-6 0,0 0 2 16,0 0-2-16,0 0-4 0,0 0 0 0,0 0-3 15,0 0-5-15,0 0-12 0,0 0-4 16,-53 42-10-16,52-42 1 0,1 0-120 0,0 0 157 0</inkml:trace>
  <inkml:trace contextRef="#ctx0" brushRef="#br0" timeOffset="42877.78">2355 8170 0 0,'0'0'230'0,"0"0"-186"16,0 0-31-16,0 0-8 0,0 0-1 0,0 0-4 15,0 0 0-15,0 0-1 0,0 0 2 0,0 0-1 16,0 0-1-16,0 0-3 0,0 0-9 0,-55 43-24 16,54-42-204-16,1 0 241 0</inkml:trace>
  <inkml:trace contextRef="#ctx0" brushRef="#br0" timeOffset="43350.97">2355 8170 0 0,'-77'52'0'0,"74"-52"0"16,-3-1 32-16,2 1 49 0,-2-1-48 0,3 1-4 16,-4-2 5-16,3 1-12 0,-2 0-2 0,3 1-7 15,-4-1-9-15,3 0 3 0,-4 0 1 16,2-2-1-16,1 2 3 0,-4 0-1 0,2 1-3 15,0 0-1-15,-2 0-1 0,0 0 1 0,-1 0 0 16,0 0-2-16,0 0 3 0,-1 5-4 16,0-1 1-16,2 1-1 0,-1 1-3 0,0-1 2 15,1 1-1-15,0 1 1 0,-1 0-4 0,3 0 3 16,-1 0-4-16,-1 1 1 0,0 1 3 0,1-1-3 16,3 1 2-16,-3-1 0 0,0 1 0 0,4-1 0 15,-2-1 0-15,3 0 1 0,-1-2-5 0,-1 0 1 16,5-2-4-16,-2 0 2 0,-1-2 1 0,2 2 1 15,-1-2 3-15,1 0 1 16,1-1 3-16,0 1-3 0,0-1 1 0,0 0 0 0,0 0-1 16,0 0 4-16,0 0-2 0,0 0 2 15,0 0-1-15,0 0 0 0,0 0-3 0,0 0-1 16,0 2 3-16,0 1-5 0,0 1 4 0,-1 2-3 16,0 1-1-16,0 1-1 0,0-2-2 0,1 1-11 15,-2 0-27-15,0-2-79 0,2 2 2 16,0 0 121-16,0-1 0 0,0 0 0 0,0 0 0 15,2-2 0-15,1 0 0 0,-1-2 0 0</inkml:trace>
  <inkml:trace contextRef="#ctx0" brushRef="#br0" timeOffset="43495.21">2055 8654 0 0,'0'0'104'0,"0"0"-47"0,0 0-51 16,0 0-20-16,0 0-58 0,0 0-9 0,0 0 81 0</inkml:trace>
  <inkml:trace contextRef="#ctx0" brushRef="#br0" timeOffset="43850.42">2196 8887 0 0,'0'0'0'0,"0"0"0"0,0 0 0 0,0 0 29 0,0 0-6 16,0 0-20-16,0 0-5 0,0 0-3 16,0 0-3-16,0 0 10 0,0 0-5 0,0 0 3 15,0 0-7-15,42 123-13 0,-37-114 8 16,-2 2 12-16,-1-2 0 0,3 0 0 0,-1-1 0 15,-2 1 0-15,3 0 0 0,-4-1 0 0,0 0 0 0,0-1 0 16,-1 0 6-16,0 2 44 0,0-3 1 16,0 3-16-16,-1-2-4 0,0 0-5 0,1 0 2 15,-1 0-13-15,1 1-3 0,0 0-5 16,0 2-4-16,0-2 1 0,2 2-3 0,0 0 0 16,2-2-1-16,1 2 0 0,-2-2-3 0,4 1 1 15,-4-1 1-15,3 2-2 0,-4-1 1 0,2 3 2 16,-1 1-5-16,-1 1-17 0,-2-4-208 0,0-3 228 15</inkml:trace>
  <inkml:trace contextRef="#ctx0" brushRef="#br0" timeOffset="44098.39">2367 9640 106 0,'0'0'106'0,"0"0"-88"0,0 0-8 0,0 0 1 0,0 0-5 16,0 0 3-16,0 0-1 0,0 0-2 15,0 0 1-15,0 0-2 0,0 0-1 0,0 0-2 16,0 0 1-16,1 120-6 0,-1-112 1 16,0 0-3-16,0-2-1 0,0 0-1 0,2 1-1 15,-1 0 2-15,0 0-3 0,2 0 4 0,-2 0-1 16,1 1-2-16,-2 1 3 0,1 0-3 0,-1 2-4 15,0-3-59-15,0-2-69 0</inkml:trace>
  <inkml:trace contextRef="#ctx0" brushRef="#br0" timeOffset="44446.8">2289 10344 0 0,'0'0'64'0,"0"0"35"0,0 0-85 16,0 0-12-16,0 0-2 0,0 0-1 0,0 0-1 15,0 0-3-15,0 0-17 0,0 0-127 0,0 0 149 0</inkml:trace>
  <inkml:trace contextRef="#ctx0" brushRef="#br0" timeOffset="45126.7">2924 10691 97 0,'0'0'64'0,"0"0"-44"15,0 0-10-15,0 0-3 0,0 0-2 16,0 0 1-16,0 0 1 0,0 0 1 0,0 0-5 15,0 0 2-15,0 0-2 0,118-1-7 0,-110 1 2 16,3 0-6-16,-1 2-3 0,-2-1-152 0,-5 0 116 0</inkml:trace>
  <inkml:trace contextRef="#ctx0" brushRef="#br0" timeOffset="45725.49">3585 10551 211 0,'0'0'3'0,"0"0"-4"0,0 0-3 15,0 0 4-15,0 0 0 0,0 0 0 0,0 0 0 16,0 0-1-16,0 0 0 0,0 0-7 15,0 0-88-15,0 0-7 0</inkml:trace>
  <inkml:trace contextRef="#ctx0" brushRef="#br0" timeOffset="45882.45">3939 10369 182 0,'0'0'14'15,"0"0"-6"-15,0 0-4 0,0 0 0 0,0 0-4 16,0 0-3-16,0 0 3 0,0 0-6 0,0 0-2 16,0 0-10-16,0 0-39 0,0 0-63 0</inkml:trace>
  <inkml:trace contextRef="#ctx0" brushRef="#br0" timeOffset="46583.75">3852 10094 110 0,'0'0'101'0,"0"0"-88"0,0 0-4 0,0 0-2 0,0 0 2 16,0 0-3-16,0 0 0 0,0 0-2 0,0 0-4 15,0 0 2-15,0 0-4 0,0 0-2 16,0 0 2-16,-23-83-2 0,25 78 1 0,0-1 1 16,3 0 1-16,-1-1-1 0,-2 1 2 0,4-1 0 15,-3-2 1-15,4 1-1 0,-3 1 0 0,4-3 0 16,-2 2-2-16,0-2 4 0,3 0-4 15,1 0 0-15,-1 0 2 0,2 0-6 0,0-1 4 16,0 2-3-16,4 0 2 0,-4 0-2 0,1 2 2 16,-1 0 1-16,-1-1-2 0,2 1 5 0,2 0-3 15,-1 1 0-15,-1-1 1 0,-1 1 0 0,5 0-1 16,-3 1 2-16,0 1 0 0,1-1-3 16,0 1 2-16,-4 3-3 0,0 1 2 0,1 0 1 15,-3 1 2-15,-3 5 2 0,2-1 0 0,-2 1 4 16,0 2-4-16,-3 1 2 0,3 0 1 0,-3 1-3 15,0 1 2-15,0-2-1 0,3-1 1 0,-3-1-2 16,1-2 1-16,4 0-3 0,-4 0-2 16,3-2 3-16,-2 1-1 0,4-1-1 15,0 1 3-15,-3-1-4 0,2 1 1 0,1-1 1 16,0-1-2-16,-1 1-1 0,2 0 2 0,0-1-3 16,2 2 1-16,-1-2-1 0,0 1-3 0,1 2-4 15,-1 0-2-15,-1 0 1 0,2 2-2 16,-4-1-6-16,-2 2-2 0,2-1 4 0,-2 2 8 15,1 0 15-15,1 1 7 0,-4 0 2 0,3-1 1 16,-2 1-6-16,3-3 0 0,-2 1-2 0,3-1-4 16,-1 0 0-16,-1-1-1 0,3 0-3 0,0-1 1 15,0-1 0-15,0 1 2 0,0-2 0 0,-3 0 0 16,2 1-1-16,1-2 0 0,0 2-3 0,-3-3 2 16,0 1-3-16,0-1 1 0,-1 0 2 15,1 1-3-15,-4-2 2 0,-1 1-1 0,0-1-5 16,0 0 6-16,0 0-2 0,2 0 4 0,-2 0 0 15,-1 0-2-15,1 0 0 0,-1 0-2 16,1-3 3-16,0 0-2 0,0 0 1 0,2-3-1 16,-1 1 0-16,0-1-1 0,-1 0 2 0,0-2 1 15,-1 1 0-15,2-1-1 0,-1-2 2 16,1 2-1-16,1-1-1 0,-2 0 1 0,0 1-1 16,0 1-1-16,0-1 0 0,2 1 0 15,0 0-1-15,-1 0-3 0,0 1-1 0,3 0-3 16,-2 1-22-16,-2 3-133 0,2-1 164 0</inkml:trace>
  <inkml:trace contextRef="#ctx0" brushRef="#br0" timeOffset="46843.7">4765 9703 0 0,'0'0'0'0,"0"0"0"16,0 0 0-16,0 0 66 0,0 0-22 15,0 0-28-15,0 0-11 0,0 0-6 0,0 0 0 16,0 0-4-16,0 0-5 0,-35-122-64 0,35 117 34 15</inkml:trace>
  <inkml:trace contextRef="#ctx0" brushRef="#br0" timeOffset="46989.65">4742 9391 0 0,'0'0'0'0,"0"0"0"0</inkml:trace>
  <inkml:trace contextRef="#ctx0" brushRef="#br0" timeOffset="47176.74">4645 9111 0 0,'0'0'149'16,"0"0"-102"-16,0 0-29 0,0 0-8 16,0 0-5-16,0 0-1 0,0 0-4 0,0 0 2 15,0 0-3-15,0 0-2 0,0 0 4 0,-10-121-4 16,10 107 1-16,0-1-3 0,0 0-6 0,1 1-23 16,0 4-143-16,2 3 177 0</inkml:trace>
  <inkml:trace contextRef="#ctx0" brushRef="#br0" timeOffset="47462.17">4555 8322 149 0,'0'0'65'0,"0"0"-40"0,0 0-6 16,0 0-10-16,0 0-4 0,0 0 1 15,0 0-3-15,0 0-2 0,0 0 0 0,0 0-2 16,0 0-1-16,0 0-2 0,0 0-8 0,0 0-252 0</inkml:trace>
  <inkml:trace contextRef="#ctx0" brushRef="#br0" timeOffset="47707.95">4468 7979 0 0,'0'0'154'0,"0"0"-91"0,0 0-34 16,0 0-12-16,0 0-10 0,0 0-4 0,0 0-1 16,0 0-1-16,0 0 3 0,0 0-1 0,0 0 1 15,0 0 1-15,-115-125-4 0,112 110 1 16,0 0-1-16,1-3 0 0,-1 0 0 0,3 0 1 16,0-3-2-16,0-1 0 0,0-1-2 0,4-2-1 15,0 2-2-15,-1-1-8 0,2 7-55 16,-3 7-141-16</inkml:trace>
  <inkml:trace contextRef="#ctx0" brushRef="#br0" timeOffset="48133.14">4370 7372 0 0,'0'0'244'15,"0"0"-191"-15,0 0-39 0,0 0-3 0,0 0 2 16,0 0-4-16,0 0 2 0,0 0-5 0,0 0-4 16,0 0-2-16,0 0-2 0,0 0-1 15,0 0 2-15,0 0-1 0,-13-114-1 0,23 105 3 16,0 1-2-16,3-2-2 0,-2 0 2 0,2 0-2 15,2-1 1-15,-2-1-1 0,2 1 2 0,-2-2-1 16,-1 0 0-16,3 0 2 0,-1 0-3 0,-3 0 3 16,1 1 0-16,1 0 1 0,-2 2 0 15,1-1 0-15,-3 1 1 0,-1 0 0 16,1 2 1-16,-1 1-2 0,1 0 1 0,0 0-1 0,0 0-1 16,0 1 0-16,-1 0 0 0,3 0-3 0,-4 2-3 15,2 0-1-15,1 1-10 0,0 0-6 0,-1 2-4 16,0-3 2-16,3 2 10 0,-1 0 6 15,-1-2 6-15,1 1-1 0,0 0 4 0,-1 0 5 16,1 0 3-16,-2 1 4 0,0 0 0 0,1-1 1 16,-2 1 1-16,0 0 2 0,-2-1-3 15,3 0 0-15,1 1-2 0,-2-2-5 0,2 2-2 16,-1 0-1-16,0-1 0 0,2 1-1 0,-1 1 2 16,-1-1-1-16,2 0 0 0,-1-1 1 15,0 0 0-15,3-3-1 0,-1 1 1 0,-2 1 0 16,7-1-2-16,-5 2 1 0,0 0 0 0,-2 2-2 15,-1 1 1-15,2 0-2 0,-2 0 0 0,-1 1-4 16,-2 3-2-16,2 0-5 0,-2 0-210 0,-3-2 154 16</inkml:trace>
  <inkml:trace contextRef="#ctx0" brushRef="#br0" timeOffset="48276.87">5300 7070 215 0,'0'0'49'0,"0"0"-41"0,0 0-3 16,0 0-3-16,0 0 2 0,0 0-4 0,0 0-1 16,0 0-3-16,0 0 2 0,0 0-2 0,0 0-5 15,0 0-7-15,0 0-90 16,0 0-35-16</inkml:trace>
  <inkml:trace contextRef="#ctx0" brushRef="#br0" timeOffset="48427.17">5434 7281 0 0,'0'0'247'15,"0"0"-237"-15,0 0-4 0,0 0-1 0,0 0-3 0,0 0-3 16,0 0 1-16,0 0-1 0,0 0-4 16,0 0-4-16,0 0-146 0,0 0 56 0</inkml:trace>
  <inkml:trace contextRef="#ctx0" brushRef="#br0" timeOffset="48629.41">5590 7560 278 0,'0'0'17'0,"0"0"9"15,0 0 1-15,0 0-2 0,0 0-13 0,0 0-12 16,0 0-6-16,0 0-10 0,0 0-5 15,0 0-2-15,0 0 2 0,0 0 4 0,0 0 2 16,0 0-105-16,-12 104-26 0</inkml:trace>
  <inkml:trace contextRef="#ctx0" brushRef="#br0" timeOffset="48812.85">5718 7895 155 0,'0'0'60'0,"0"0"-53"0,0 0 2 15,0 0-1-15,0 0 1 0,0 0-4 0,0 0-4 16,0 0 0-16,0 0-1 0,0 0 0 0,0 0-2 16,0 0-1-16,0 0 1 0,0 0-4 0,89 105-16 15,-84-103-198-15</inkml:trace>
  <inkml:trace contextRef="#ctx0" brushRef="#br0" timeOffset="48978.73">5910 8082 162 0,'0'0'50'0,"0"0"-35"16,0 0-8-16,0 0-4 0,0 0 2 16,0 0-5-16,0 0 2 0,0 0-2 0,0 0-1 15,0 0-1-15,0 0 1 0,0 0 1 0,123 53-3 16,-106-52-2-16,0 2-10 0,-3-1-202 15,-5-1 217-15</inkml:trace>
  <inkml:trace contextRef="#ctx0" brushRef="#br0" timeOffset="50152.33">5966 7171 0 0,'0'0'203'16,"0"0"-142"-16,0 0-49 0,0 0-2 0,0 0-2 16,0 0 0-16,0 0-3 0,0 0-5 15,-1-132 0-15,1 115-2 0,0-1 0 0,1-3-1 16,4-1 0-16,-2-2-1 0,0 0-2 0,3-3 4 16,-3 1-4-16,1 1 1 15,0 0 1-15,-2 1-2 0,3 2 3 0,-3 3 3 0,0 2 0 16,-1 2-1-16,2 1 2 0,0 0-2 0,-2 3 0 15,0-1 2-15,0 3 0 0,0-1-1 0,-1 2 1 16,0 0 1-16,1-2-5 0,2 2-3 0,0-1-3 16,-1-1-6-16,0 0 0 0,3 0 3 15,-2 0 4-15,-1-1 8 0,1 2 6 0,1-2 6 16,-1 3 4-16,-3-2 0 0,3 0-5 16,-2 1 0-16,1-2-3 0,-2 2 4 0,1 0-2 15,-1 0 2-15,1 1 7 0,1 0 0 0,0-3 9 16,2 2 0-16,-1 0-2 0,1 0 1 0,2 0-4 15,-1-2-1-15,1-1-4 0,2 2-5 0,1-2-3 16,-2 0-3-16,2-2-4 0,-1 1 0 0,2-2-1 16,0 2-5-16,0-2-11 0,1-2-25 0,1 1-19 15,-2-2-7-15,1 4-314 0,-5 6 379 0</inkml:trace>
  <inkml:trace contextRef="#ctx0" brushRef="#br0" timeOffset="50563.09">6236 6042 296 0,'0'0'7'15,"0"0"-1"-15,0 0 1 0,0 0 3 0,0 0 4 16,0 0 5-16,0 0 5 0,0 0 0 0,0 0 1 16,0 0-3-16,0 0 0 0,0 0 3 15,0 0 3-15,72-124 5 0,-60 114-4 0,-1 2-3 16,2-1-8-16,3 1-12 0,-2 1-3 0,3-1-8 15,1 2-2-15,1-1-2 0,-2 2-6 0,0 0-5 16,-2 0-6-16,-1 1-4 0,-2 2 3 0,-1 0 4 16,-1 1 5-16,-2 1 6 0,0 0 1 0,-3 0 5 15,0 0 3-15,-1 0 2 0,0 3 4 16,1-2-2-16,0-1 2 0,0 1 1 0,0 1 0 16,2-1 4-16,1-1-1 0,2 0 1 0,1 0-4 15,0 0 2-15,2-1-3 0,1-2-1 0,2 2-1 16,-2-2-1-16,1 2 0 0,2-1 1 15,0-2 3-15,1 1-1 0,0-2 2 16,-1 0 2-16,-3 1 0 0,1-1 9 0,-2 0 4 0,-2 0 3 16,0 0 2-16,-2 0 4 0,-1 1 2 15,-3 1 3-15,1 0-3 0,-3 1-10 0,-2 0-11 16,-1 2-9-16,0 0-1 0,0 0-18 0,0 0-40 16,0 0-44-16,0 0-12 0,0 1 12 15,-2 1-63-15,1 1-29 0</inkml:trace>
  <inkml:trace contextRef="#ctx0" brushRef="#br0" timeOffset="50813.47">6880 5556 286 0,'0'0'6'0,"0"0"-6"0,0 0-3 16,0 0-5-16,0 0-75 0,0 0-115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2-23T12:47:12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23326 5146 216 0,'0'0'34'16,"0"0"-14"-16,0 0-6 0,0 0-4 15,0 0-3-15,0 0-1 0,0 0 0 0,0 0-1 16,0 0 1-16,0 0-2 0,0 0-1 0,0 0 3 16,0 0 1-16,0 0 6 0,0 0 10 0,0 0 4 15,0 0-1-15,-1 0-3 0,1 0-11 0,0 0-6 16,-1 0-2-16,1 0-4 0,0 0 2 0,0 0 0 16,-1 0 0-16,1-1 1 0,-2 0-1 15,1 1 2-15,-3-1 1 0,4 0 3 0,-3 0 3 16,3-1-4-16,-3 0-1 0,1 1 4 0,0-1-3 15,0-1 0-15,-2 2-1 0,0-1-6 16,1-2 1-16,-5 2-1 0,5 0-1 0,-4-2 1 16,1 2-2-16,0-1-2 0,-3 1 2 0,-1 0-1 15,0 1-5-15,-2-2 0 0,2 1 0 0,0 1-1 16,-2 0 5-16,0 1 2 0,1-1-1 16,-1-1 1-16,-1 1-1 0,2 0 0 0,0 0 2 15,-1 0 3-15,1-1 0 0,0 1-2 0,1 0 4 16,-1-1-5-16,2 0 7 0,0 1 2 15,-1 0-2-15,2 0 1 0,-2-1-5 0,-1 1 1 16,1 1-3-16,0-1 0 0,-1 1 1 0,1 0-5 16,0 0 2-16,-1 0-2 0,2 0-1 0,-1 0-1 15,0 0 4-15,0 0-3 0,0 0 1 0,0 0 1 16,0 0-5-16,0 0 1 0,1 0 3 0,-1 0 2 16,3 0 0-16,-1 0 2 0,0 0 1 0,-1 0-3 15,3 0 3-15,-2 0-2 0,0 0 1 16,-1 0 0-16,0 0-2 0,0 0 1 0,-1 0-1 15,2 0 0-15,-1 0-3 0,-2 0 1 0,3 0-3 16,1 0-3-16,-3 0 6 0,0 0-2 16,0 0 4-16,0 0 2 0,-1 0-1 0,1 0 0 15,0 0 0-15,-1 0 2 0,2 0-1 0,-1 0 3 16,-1 0-3-16,-1 0-2 0,0 0 1 16,1 0 1-16,1 0 1 0,-1 0-1 0,-1 0 4 15,2 0-2-15,-1 0-1 0,1 0 3 0,0 0-6 16,-1 1 3-16,1-1-1 0,1 0-1 0,0 0 5 15,0 0-3-15,-1 0 0 0,0 0 4 0,1 0-4 16,0 0 2-16,-1 0-1 0,0-1 1 16,2 0-2-16,-2-1 2 0,0 1 0 0,1-2-2 15,-1 1 1-15,-1 1-3 0,2-2 2 0,1 2 0 16,-3-1 3-16,-1 1 0 0,1 0 1 0,-3-1-2 16,1 1-1-16,-2 1-2 0,1-1-4 0,-1 1 2 15,0 0 0-15,-2 0 1 0,4 0 3 16,-5 0-1-16,5 0 1 0,-3 0-2 0,2 0-1 15,-2 0-1-15,2 1 1 0,-3 0 1 0,2 1-1 16,-1-1 3-16,1-1-4 0,-3 1 2 0,1 0-1 16,-2 1 0-16,2 0 3 0,-1-1-1 15,0 0 0-15,3 0-3 0,-2 0 0 0,5 0-1 16,-2 1 2-16,1-2 3 0,1 1-3 16,1-1 0-16,1 1-4 0,0 0 0 0,-1 0 4 15,2 0 0-15,0 0 4 0,1 1-2 0,1-1-1 16,0 1-1-16,0-1-3 0,2 0 0 0,0 1 1 15,-4 0 1-15,4-1 0 0,-3 1 4 0,4-1-5 16,-4 1 0-16,1 0 3 0,2-1-5 16,-3 0 7-16,0 0-3 0,0 1 0 0,2-1 3 15,-2 1-2-15,-1-2 1 0,2 1-1 0,0 0 1 16,-1 0 0-16,-1-1 2 0,-1 0-1 0,0 1-2 16,3-1 3-16,-3 0-3 0,2 0 1 0,-2 0 0 15,-2 1 0-15,1-1-1 0,0 2 0 0,0-2 4 16,-1 0-4-16,1 1 2 0,-1-1 0 15,1 0-2-15,-1 0 4 0,-2 0-3 0,4 0 2 16,-2 0-4-16,1 0 3 0,1 0-1 0,-2-3 0 16,2 2 2-16,-1-1-3 0,-1 1 3 15,2-2-1-15,-1 1-1 0,0 1 2 0,-1-1-2 16,1-1 1-16,1 2-3 0,-1-1 4 0,-1 1-3 16,1 0 0-16,-5 0 1 0,4 1-4 15,-4-1 3-15,1 0 0 0,-1 1 1 0,2-2 0 16,-2 2-1-16,2 0 0 0,0 0 0 0,-2 0 0 15,4 0-2-15,-1 0 2 0,-2 0-3 0,3 0 1 16,0 0 3-16,-3 0-2 0,3 0 3 0,0 0-1 16,0 0 2-16,1 0-2 0,-1 2-1 15,1-1 1-15,-2-1-3 0,2 1 1 0,0 0 1 16,0-1 0-16,-1 1 0 0,1 0 1 0,-1 0 1 16,1 0-3-16,-1-1 1 0,1 1 1 0,-1-1 0 15,0 0 0-15,-2 0 1 0,2 0-2 0,-1 0 0 16,-2 0 3-16,1 0 1 0,4 0 0 15,-2 0 1-15,-1-1-2 0,-2 0 0 16,2 1-2-16,-1 0 2 0,-2 0-2 0,-1 0 0 0,0 0 1 16,1 0-3-16,-3 2 2 0,2 1-1 0,-1-1 1 15,-1 0 1-15,1 1-2 0,-3-1 0 16,-1 1 0-16,1 1 1 0,-4-1 2 16,3 2 0-16,1-1-1 0,-3 1-3 0,-2 0 1 15,1 0-1-15,-3 1 2 0,0-2 2 0,3 1-3 16,-3 1 1-16,0 1 1 0,-2 0 0 0,4 1 7 15,-3 2 6-15,0-1 7 0,0 1 2 0,-1 1 1 16,4 1 0-16,0 0-1 0,-1-1 4 0,3 2 1 16,2-2-2-16,0 1-3 0,4-1-4 15,-1 1-8-15,2 0-2 0,3 1-4 0,1 0-3 16,-2 0 0-16,4-1-1 0,0-1-2 0,1 2-3 16,2-1-2-16,4 1-4 0,-1-2 0 0,3 0 0 15,0 1-1-15,2-2 4 0,0 2 1 0,0-2 1 16,3-1 0-16,3 2 1 0,-2-2 3 15,3 0 3-15,0 1 1 0,3-2-3 0,-4 2 0 16,3-1 2-16,2 1-3 0,-2 0 1 0,0-1 2 16,1 1-2-16,1-1 2 0,0-1 2 0,3 2 0 15,0-2 3-15,1-1-2 0,2 0 2 16,1-1 1-16,0 0 1 0,3 0-3 0,1 0 0 16,-1-2-5-16,2 2-2 0,3-2 1 15,-2 0 0-15,1 0 1 0,2-1 1 0,-1-1 0 16,-1 1 2-16,4-3-1 0,-1 1 2 0,-1-1 4 15,0 0-1-15,2 1-3 0,-4 0 0 0,1 0-4 16,-1 1-4-16,1 0 3 0,-1 2-4 0,1-2 5 16,-2 2 0-16,1-1-2 0,-2 1 5 0,-1-1-3 15,0 1-2-15,1 0-1 0,-2 1-1 16,-1 0 1-16,1-1-1 0,0 2 3 0,-2 1-1 16,1-2-5-16,0 2 4 0,-2-1-6 0,2 0-1 15,1-1 7-15,-1-1-2 0,2 0 4 0,-1-1 2 16,-1 1-1-16,2-1-1 0,1 1 2 0,1-2-4 15,1 2 0-15,1-3 2 0,0 0 0 0,-1 2 3 16,2-2-3-16,-1-1 2 0,-2 1-2 16,3-1 0-16,0 0 2 0,1 0-3 15,1 0 2-15,-1 0 0 0,-1 0-2 0,1 0 1 16,-1 0-2-16,-2 0-1 0,2 1 1 0,1 0 0 16,-1 2 1-16,1-2-2 0,0 0 4 0,-1 0-4 15,0 0 0-15,2 1 2 0,-2-2-1 0,0 0-1 16,0 1 4-16,0-1-1 0,-2 0-3 15,1 0 6-15,-4 0-3 0,0 0-1 0,1 0 3 16,-5 0-3-16,1 0 2 0,1 0-1 0,-2 0 0 16,0 0 2-16,0 0-3 0,3 0 3 0,-1-1 0 15,0-2-1-15,-1 1 3 0,1-2-1 16,-2 1-2-16,2-1 3 0,0 3-5 0,-1-3 1 16,0 1 1-16,0-1-5 0,0 2 2 0,2 0 0 15,-5-1 0-15,3 1 1 0,-3 1 0 16,3 0-1-16,-2-2-2 0,-3 2 3 0,2-1 0 15,-2 1-2-15,-3-1 3 0,4 2-1 0,-3-1-1 0,2 1 1 16,0-1-2-16,2 0 0 0,-1 0 2 16,2 0 1-16,1-2-2 0,0 1 3 0,5 1-4 15,-3-1 1-15,1-1 2 0,1 1-1 0,1 0 0 16,-1-2-3-16,2 2 1 0,-1-1-2 16,1 2 2-16,0-2 0 0,-3 2-3 0,0-1 5 15,-2 1-2-15,-1 0 1 0,-1-1 2 0,-1 1 0 16,1 1 0-16,-3-1-1 0,0 0 2 0,2 0-4 15,-4 0 4-15,3-1-3 0,-1 0 0 16,-2 1 3-16,2-1-2 0,-1-1 1 0,0 2 0 16,0-2 0-16,2 0 1 0,-3 1 0 0,4-2 2 15,-1 1-2-15,1-2 1 0,-1 1-6 0,1 0-1 16,-1-2 3-16,3 0 0 0,-3-1 7 16,1 1-1-16,0-1 0 0,0 1 1 0,-2 1-1 15,1-1 2-15,-3 0 0 0,2 2 1 0,-3-2 4 16,-1 1 8-16,-1 0 10 0,-3-1 17 15,-1 0 16-15,-1 0 9 0,-3-1 4 0,0 0-7 16,1 0-13-16,-2-1-4 0,0-1-11 0,0 1-4 16,0 0-5-16,-2 0-6 0,1 0-1 0,0-1 0 15,-1 1-3-15,0-1-2 0,1-1-3 0,0 1-7 16,-1 0-1-16,2-1-2 0,0 2 1 16,0-3-2-16,0 1 2 0,0-2 2 0,0 1-2 15,0-1 3-15,0 1 2 0,2-1 6 16,-2 2 6-16,0 0 3 0,0 1 3 0,0-1-4 15,0 0 2-15,-3-1-3 0,-1 1 1 0,-2-2 0 16,1 2-5-16,-1 0 0 0,-1-2-6 0,-1 1-2 16,0-1-1-16,0 0 1 0,-2-1 0 0,0-1-5 15,-1 1 4-15,1 1-3 0,0-1 1 0,0 0 2 16,0 2-5-16,0-1 1 0,3 2-4 16,2 0-1-16,-2 1-1 0,5 0-1 0,-2 2-1 15,-1 2-2-15,2 0-2 0,1 0-8 0,0 2-6 16,-1 1-17-16,2 0-10 0,1 1-24 0,-1 1-38 15,-1 0-58-15,2 0-102 0,-1 0-97 16,-1 0 7-16,-1 3 62 0,2 0 1 0,0 2 44 0</inkml:trace>
  <inkml:trace contextRef="#ctx0" brushRef="#br0" timeOffset="5962.04">23162 5969 168 0,'0'0'46'16,"0"0"-18"-16,0 0-4 0,0 0-4 0,0 0-8 15,0 0-3-15,0 0 2 0,0 0 2 16,0 0 2-16,0 0 6 0,0 0 1 0,0 0 8 15,-62-62 14-15,52 56 7 0,0 0 17 0,0 1 10 16,1-2 1-16,-1 0 11 0,0 0-14 0,-1 0-11 16,0-1-16-16,0 1-16 0,-4 0-2 0,0 1-10 15,0-1 3-15,-1 1-8 0,-2-1-7 0,0 1 1 16,-1-1-2-16,-2 1 1 0,-2 0 6 16,2 1 3-16,-3 0-1 0,-1 1 1 0,1-1-6 15,-2 1-5-15,-1-2-2 0,0 1-2 0,-3 0-1 16,1 0-1-16,1 0 3 0,0 0-3 15,-2-1-1-15,0 2-1 0,-2-1-3 0,-3 1 1 16,-1 1-4-16,-2-2 3 0,-2 1 0 0,0 1 0 16,-4 0-1-16,0 0-1 0,-3 1 2 15,1 0-1-15,-1-1 3 0,0 1 1 0,-2 1 4 0,2 0-1 16,-2-1-2-16,3 1 1 0,1 0-6 16,2 0 6-16,-2 0 2 0,4 0-1 15,1-2 7-15,-1 2-6 0,1-1 1 0,2 1-1 16,-3-1-3-16,1 2 0 0,1 0 1 0,-1 0 1 0,-2 0-3 15,1 0 2-15,-4 0-2 0,2 0 1 16,2 0 0-16,-2 0-2 0,3 2 1 0,0-1-1 16,-1 0 8-16,3-1-4 0,4 1 5 0,0-1 3 15,1 1-9-15,1 0 9 0,-1-1-7 16,1 2 2-16,-1 0 2 0,0 1 0 0,0 1 7 16,0 1 0-16,-4 2 11 0,4-1-1 0,-4 4-1 15,2 0-1-15,-2 2-9 0,-1 1-3 0,5 1-1 16,0 1-1-16,1 0-2 0,-1 1 0 15,4-1-4-15,-1 1 6 0,2-1 1 0,1 1-1 0,5 1 1 16,0-2-2-16,1 2 0 0,2-2 0 16,0-1 1-16,0 3 0 0,6-2-7 15,0 0 1-15,-3 0-4 0,5 1-1 0,-1-1 3 16,2 0-2-16,0-1 1 0,0 0-2 0,2 0-4 16,2 1 1-16,2-1 3 0,1 0 0 0,-3 1-2 15,5 1-1-15,1 0-5 0,0 0 0 16,0 0 2-16,6 0-1 0,-1 0 1 0,4 2 1 15,1 0 1-15,2 0 1 0,4 1 3 0,-1 0 1 16,3 0 0-16,3 1-1 0,0-1-3 0,6 2 3 16,0 2 0-16,0-3 1 0,6 2 0 0,3 0 0 15,2 0 0-15,3-2-1 0,4-1 4 0,5-2 0 16,4 0-1-16,4-3 5 0,3 0 2 16,3-3 5-16,3-1 5 0,3-2 0 0,4 0-3 15,3-2-3-15,3 0 0 0,0-3-1 0,1 1 2 16,3-2-3-16,-2 0-2 0,-2-2-4 15,-1 1 3-15,0-1-2 0,-2 0-2 0,0 0 2 16,3 0-3-16,-4 0 2 0,4 0-3 0,-3-1 0 16,1 0-2-16,-2-1-1 0,1 0 0 0,-3-2-7 15,0 2-1-15,-3-3-2 0,0 1 0 16,-2-2 1-16,-4 0 1 0,-3-1-2 0,-5 0 0 16,-3-2 2-16,-5-1 2 0,-5-2 3 0,0-2 6 15,-8-3 3-15,-3-1 6 0,-4-4-3 16,-4-2 4-16,-5-2 3 0,-3-2 1 0,-4-1 6 15,0-3-1-15,-3 0-4 0,-2 0-1 0,-1-1 2 16,-4 0-3-16,-1-2 1 0,-2-1 2 0,-1 1 0 16,-4 1 7-16,-3 2 2 0,-4 3 3 0,1 3 0 15,-4 3-2-15,4 0-2 0,-4 3-5 0,0 2-2 16,1 1-6-16,-1 4-7 0,-1 0-7 0,1 3-9 16,2 1-11-16,-1 2-25 0,-1 3-47 15,5 2-70-15,-1 1-97 0,1 1-52 0,1 0 35 16,4 2 63-16,1 0-216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2-23T13:06:14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 6038 3 0,'0'0'343'16,"0"0"-313"-16,0 0-4 0,0 0-4 0,0 0-4 15,0 0-3-15,0 0 9 0,0 0 15 0,0 0 14 16,0 0 14-16,0 0 14 0,0 0-4 0,4-31 9 15,-6 30 2-15,1 0-6 0,1 0-1 16,-1 1-12-16,1-1-15 0,0 1-15 0,0 0-16 16,0 0-12-16,0 0-9 0,0 0-3 0,0 0-2 15,0 0-5-15,0 0 0 0,0 0-4 16,0 0-1-16,0 0-2 0,0 0-1 0,0 0 4 16,1 0 5-16,2 0 7 0,2 0 3 0,1 0 2 15,0 0-1-15,3 1-2 0,-1-1 0 0,0 1 3 16,0-1 0-16,0 0 0 0,1 0 1 15,0 0-4-15,-3 0 3 0,1 0 0 0,2 0-1 16,1 0 1-16,-2 0-4 0,1 0 0 0,-1 0 0 16,2 0 0-16,0 0 1 0,-3 0-2 15,4 0 1-15,-2 0-2 0,1 0 1 0,1 1 2 16,-1-1 2-16,3 0 0 0,1 0 0 0,-2 0-1 16,5 0 0-16,-4 0 0 0,5 0-1 0,-4 1-1 15,5-1 0-15,-2 0 2 0,-1 0-2 0,3 1 0 16,0-1 1-16,0 1-2 0,-1-1 0 0,-1 0 2 15,2 1 0-15,0-1 0 0,1 0 1 16,1 0-1-16,-1 0-1 0,2 0 3 0,1 0-1 16,-1-2 0-16,2 1 2 0,-2-1-2 0,5-1-1 15,-4 0 3-15,4 1-1 0,-1-2-1 0,1 2-1 16,0 0 0-16,-3 1-1 0,-3-1-1 16,1 1 1-16,1 1-3 0,0 0 2 15,-3 0-2-15,2 0 2 0,0 0-2 0,0 0 0 16,3 0 0-16,-1 0-2 0,-1 0 3 0,3-1-2 15,-4 0 1-15,5 0 1 0,-3 0 0 0,2-2 3 16,-1 1-1-16,-1 1 2 0,2-2-2 0,-3 2 1 16,3 0 0-16,-3 0-2 0,-1 0 2 0,3 0-2 15,-3 1 2-15,0-1-1 0,-2 1 0 16,2 0-1-16,-1 0 0 0,-2 0 1 0,1 0-3 16,-2 0 2-16,1 0-2 0,-2 0 1 0,1 0 0 15,1 1 0-15,0-1 1 0,1 1-3 0,1-1 2 16,-1 1-1-16,0-1 1 0,0 1 1 0,0-1-2 15,0 1 0-15,0-1 2 0,0 1 0 0,0-1 2 16,0 0 1-16,-3 0 0 0,6 0 0 16,-1 0-5-16,-1 0 3 0,2 0 0 0,-1-1 0 15,4 0 1-15,-3 0-2 0,3 1 0 16,-2-1 3-16,3 0-4 0,-2 0 1 0,3-1-1 16,0 1-1-16,2 0 2 0,0 0-2 0,-3 0 2 15,3 1-3-15,-1-1 1 0,2 1 0 16,-1-2 0-16,1 2 0 0,-1-1 1 0,2 1-1 15,0-2 1-15,2 1 3 0,-2 0-4 0,-1 1 1 16,1-2 0-16,0 2-2 0,0 0 2 0,-1 0 0 16,-2 2 1-16,4 0-2 0,-5 1 2 0,2 0-1 15,1-1-2-15,4-1 6 0,-4 2-6 16,1-2 3-16,-1 0-1 0,-1 1-2 0,1 0 2 16,-1 1 0-16,0-1-2 0,0 0 0 0,1 1 0 15,0-1 0-15,1 0 0 0,-1 0-1 0,-1 0 2 16,0-1 1-16,-1 0-1 0,0 2 8 15,0-2-6-15,0 1 0 0,2 0 2 0,-2 0-6 16,-1-1 5-16,1 0 0 0,0 0-1 0,0 0 3 16,-1 0-2-16,2 1-1 0,-2-1 0 0,2 0-1 15,-1-1-1-15,0 2 2 0,1-2-1 0,0 1 3 16,1-1-4-16,1 0 2 0,0 0 0 0,0 0-4 16,2 0 6-16,1 0 0 0,-1 0 0 15,2-1 2-15,-1-2-3 0,2 2 1 0,-2-1-1 16,1 0 5-16,-1 0-3 0,2-1 0 15,-2 1 2-15,2-1-4 0,-3 0 2 0,1 0-1 16,-2-1 1-16,1 1-2 0,1-1 2 0,-1 1 0 16,1-1-1-16,-1 1 3 0,4-2-5 0,-3 2 0 15,-2-3 0-15,2 1-2 0,-1 2 2 0,1-1 1 16,-2 0 0-16,-1 2-3 0,1-2 3 16,1 2-2-16,-3 0 1 0,-2 1-1 0,3-1 1 15,-5 2 1-15,4-1-2 0,-4 1 5 0,-1 0-5 16,-1 0 2-16,1 0 0 0,0 0-4 15,-2 0 4-15,2 0-3 0,-3 0 2 0,3 0 0 0,-2 0 0 16,0 0 0-16,0 0-1 0,-2 0-1 16,-1 1 0-16,0-1-1 0,0 2 0 0,2-1 4 15,-1-1-2-15,1 0 3 0,-1 1-2 0,2-1 0 16,-2 0 2-16,2 0-2 0,1 0 2 16,1 0-1-16,-1 0-2 0,0-1 3 0,3 0-2 0,1-1 1 15,0 0-1-15,-1 0 0 16,1-1 2-16,1 1-4 0,-2 0 4 0,1-2-2 15,-2 2 0-15,2 0 0 0,1-2 2 0,0 1-2 16,0 0 1-16,0 0 1 0,-4 0-1 0,2 1 1 16,0-1-1-16,2 1 0 0,-3 0 0 0,0-1 1 15,2 0 1-15,-1 0-2 0,-1 1 1 0,-1 0-2 16,0 1 0-16,-2-2 0 0,2 2 1 16,-1 1 0-16,0-1-2 0,-2 1 4 0,0-1-4 15,-2 1 2-15,1 0 0 0,-2 0-2 0,3-1 1 16,1 1-1-16,-2-1 0 0,0-1 0 0,3 1 0 15,-1 1 1-15,-1-1-2 0,1 1 4 16,0 0-4-16,-3 0 2 0,0 0-1 0,-1 0-2 16,1 0 2-16,-2 0 1 0,1 0-1 0,0 0 1 15,-2 0 0-15,0 1-2 0,-2 0 1 0,3 1 1 16,-4 0-4-16,1 0 3 0,-1 1-3 0,1 0 2 16,-1-1 0-16,0 2 0 0,3-1 2 0,-4 2-3 15,4-2 2-15,-4 1-4 0,4-1 1 16,-1 0 0-16,-1 1-3 0,1-1-2 15,-1 0-1-15,-1 0 1 0,3 1 0 0,-4-1 4 16,4-1 0-16,-3 1 0 0,3-2 3 0,1 0 1 16,-1 0 2-16,-1 0 2 0,-1 1-2 0,3-1 0 15,-4-1 0-15,1 1-2 0,2 0 1 0,-3 1 2 16,2 0-1-16,-1-1 2 0,-1 1-3 0,2 0 0 16,-4 1 0-16,1-1-2 0,2 1 2 15,-3-1 0-15,3-1 0 0,-1 2 4 0,1 0-2 16,-2-2-2-16,4 2 1 0,-5-1-2 0,5-1 3 15,-5 0 1-15,5 2 0 0,-5-2 2 16,2 0-2-16,-1 0 0 0,1 0 0 0,-2 0-1 16,-1 1 0-16,2 0-1 0,-2 0-1 0,-2 1 2 15,-1-1-2-15,0 0-1 0,-3 1 1 0,2-2-2 16,-4 1 2-16,2 0 0 0,-4 0-2 0,0-1-3 16,-1-1 1-16,1 1 0 0,-2-1 2 0,0 0 3 15,0 0-2-15,2 1 1 0,-1 0 0 16,1 0 4-16,0 2 1 0,3-1 1 0,-1 0 1 15,4 0-1-15,-2 2-2 0,0-2-1 16,1 0 0-16,-3 1-1 0,5-1 1 0,-1 0 0 0,-3-1 4 16,3 1 1-16,2-1 0 0,-2-1-2 15,0 0-3-15,-1 1-4 0,0-1 0 0,0 0-4 16,-4 0-10-16,0 0-20 0,-1 0-38 0,-2 0-66 16,0 0-65-16,0 0 3 0,0 0-513 0</inkml:trace>
  <inkml:trace contextRef="#ctx0" brushRef="#br0" timeOffset="1056.83">9329 4979 55 0,'0'0'331'0,"0"0"-272"16,0 0-39-16,0 0-3 0,0 0 19 0,0 0 28 15,0 0 34-15,0 0 34 0,0 0 11 16,0 0 8-16,0 0-2 0,0 0-4 0,-22 10-4 15,22-10-12-15,0 0-19 0,0 0-23 16,1 0-23-16,1-1-9 0,2-5 0 16,3-3 1-16,4-5-2 0,5-5-12 0,-1-3-10 0,7-3-12 15,0-2-5-15,3-1-2 0,0-4-7 0,0-1 1 16,4-1-2-16,0-3-2 0,0 0 0 16,1 0 0-16,1 0-3 0,-3 1-3 0,1-1-3 15,-2 3-9-15,-5 3-13 0,0 3-13 0,-3 5-22 16,-2 3-35-16,-4 5-48 0,-3 2-53 0,-2 5-72 15,-4 3-38-15,2 2 28 0,-4 2 59 16,-2 1-396-16</inkml:trace>
  <inkml:trace contextRef="#ctx0" brushRef="#br0" timeOffset="1325.8">9554 5046 1713 0,'0'0'-24'0,"0"0"12"0,0 0 34 0,0 0 60 15,0 0 20-15,0 0-12 0,0 0-8 16,0 0-15-16,0 0-13 0,0 0-10 0,0 0-15 0,83-136-12 16,-58 106-5-16,-1-1 1 0,3-1-6 15,-2 0-1-15,3-1-2 0,2 1-6 0,-1 1 3 16,-1 1-3-16,0 4-5 0,0 2-6 0,-3 3-28 15,-1 4-30-15,-5 3-44 0,-1 2-58 16,-3 3-64-16,-1 2-70 0,-1 1-27 0,-4 4 56 16,-4 0-451-16</inkml:trace>
  <inkml:trace contextRef="#ctx0" brushRef="#br0" timeOffset="2421.35">10440 4255 1146 0,'0'0'658'15,"0"0"-726"-15,0 0 25 0,0 0 79 16,0 0 24-16,0 0-4 0,0 0-30 0,0 0-19 16,-23-128-5-16,28 113 5 0,0 1 1 0,2 1-1 15,-2 1 1-15,4 4-5 0,0 3-4 16,2 1-5-16,0 4-1 0,4 0 1 0,-1 4-1 0,-1 4 1 16,2 5-5-16,-2 2-3 0,0 3-2 15,1 0 0-15,-2 0-3 0,-1 2 2 0,-1-1 3 16,0-1 2-16,-3-1 9 0,2-1 3 0,-2-2 2 15,0-1 5-15,-5-2 7 0,3 0 7 0,-3-5 8 16,-2-1 7-16,1-3-1 0,-1-1 5 0,0-1 4 16,0 0 8-16,0 0 0 0,0-3-11 15,0-5-13-15,1-4-19 0,-1-5-5 0,4-1-5 16,1-3-1-16,-1-1-1 0,3-1-1 0,0-1 3 16,-1 0-3-16,3 0 2 0,0 1-3 15,0 3-1-15,2 3 3 0,-2 4-5 0,0 4-1 16,1 4-5-16,-4 3-5 0,2 2 1 0,-1 0 1 15,3 6 5-15,-4 2 1 0,2 1 5 16,1 5 0-16,-1 1 0 0,-3 0 2 0,2 2-2 16,-1-1 1-16,-2 0-1 0,5-1 4 0,-5-1-2 15,4-1 4-15,-1-2-1 0,-2-2-2 0,4 0 5 16,-3-4-2-16,-1 0 3 0,2-3 0 16,-4-1 2-16,5-1 6 0,-6 0 8 0,4-2 10 15,-3-5 0-15,1-2 1 0,1-3-7 0,-2-1-5 16,3-3 0-16,-4-1-1 0,-1 0 5 0,0-1-6 15,-1 0 1-15,0 0-6 0,0 0-4 0,1-2-1 16,-1 3-6-16,3 0 0 0,-1 0-2 0,0 5 0 16,0 1-2-16,3 3-1 0,-1 4-3 15,-3 0-10-15,5 3-1 0,-3 1-5 0,0 0 2 16,3 3 2-16,-3 2 1 0,4 1 2 0,1 2-1 16,-4 1 3-16,4 3-7 0,-1-1 1 0,-1 3 1 15,3-1-1-15,0 1 6 0,1-1-3 16,1-1 5-16,0-1 4 0,5 1 3 15,-3-3 3-15,4 2 2 0,-3-3 1 0,4-2-1 0,-3 0 4 16,3-1-2-16,-1-3 2 0,-1-1 1 16,2-1 1-16,1 0 5 0,-2-5-1 0,-1-2 5 15,2-1-2-15,-4-3-1 0,2-2 0 0,-4-2-2 16,3 0-1-16,-3-5-2 0,-1 1 3 0,0-2-7 16,-2 0 1-16,0-2-2 0,-3 1-4 15,3 1 5-15,-7 0-2 0,-2 1 2 0,0-1-2 16,-2 2 0-16,-4 0-1 0,-2 3 1 0,-1 2 5 15,0 3 2-15,-2 4 8 0,1 3 4 0,0 4 7 16,0 0-1-16,1 7 4 0,-1 3 2 0,1 4-2 16,4 4 0-16,-2 3-3 0,4 1 2 15,-2 5-1-15,4 0 7 0,1 4-1 0,0-2-4 16,0 3 1-16,5-3-15 0,-1 0-7 0,5-5-7 16,2-4-13-16,0-4-18 0,6-4-27 0,3-2-24 15,3-5-26-15,7-3-50 0,1-2-122 16,2-5-124-16,-4-1-4 0,-11 0-554 0</inkml:trace>
  <inkml:trace contextRef="#ctx0" brushRef="#br0" timeOffset="3966.29">11791 3698 1270 0,'0'0'20'0,"0"0"30"0,0 0 52 0,0 0 45 16,0 0-8-16,0 0-41 0,0 0-9 0,0 0 7 15,0 0-12-15,0 0-10 0,0 0-5 0,-24 123-3 16,17-103 2-16,4 1 1 0,-3 1-8 16,3 1-11-16,1 3-7 0,0-1-11 0,2 2-8 15,0-1-5-15,0-2-8 0,3 0-6 0,1-5-1 16,4-2-4-16,1-3-4 15,2-3-1-15,0-1-8 0,4-3-7 0,-2-3 0 0,0-3-5 16,6-1-1-16,0-1 7 0,2-6 3 0,0-3 0 16,1-2-2-16,3-4-9 0,-3 0-11 15,1-2-6-15,4-2-7 0,-4-1-7 0,4 0-3 16,-4-4 6-16,2 2 10 0,-1 2 19 0,-3 0 16 16,-3 0 7-16,-3 2 8 0,-3-2 1 0,-1 0 4 15,-2-1 3-15,-2-1 2 0,-6 2 5 0,-1 1 10 16,0 2 18-16,-6 5 11 0,-7 4 7 15,0 3-3-15,-7 3-12 0,0 3-11 0,-3 3-6 16,-3 6-2-16,3 3-3 0,0 2 2 0,1 3-5 16,3 0-8-16,2 3-3 0,-1 2-5 15,7 3-1-15,0 1-3 0,2 1-1 0,4-1-2 16,0 0 1-16,5-1-4 0,0-3-2 0,2-3 1 16,6-3-5-16,1-4 0 0,2-4-3 0,3-4-2 15,2-2 2-15,1-2-2 0,1-4 5 16,0-5-1-16,2-5 3 0,-1-1 2 0,0-3 0 15,-2-2 3-15,-3 2 0 0,-1-2 3 16,-1 0-3-16,1 2 4 0,-4 1 0 0,-4 0-1 0,2 1 1 16,-4 3 0-16,2 0-2 0,-2 2 0 15,-1 2 3-15,-2 4-3 0,1 1 5 0,0 2-4 16,1 1-4-16,-2 1 0 0,2 0-6 0,0 0 6 16,0 0-2-16,0 1 4 0,3 2 1 0,-2 3-2 15,-1 2 4-15,5 0-5 0,-5 3 2 16,4 1 1-16,-2-1-3 0,3 0 1 0,-3 1 1 15,5-2-1-15,-3 2-4 0,-1-3 2 0,2 0-5 16,0-1 0-16,-1-1-5 0,4-2-6 0,-1-3 0 16,4-2 1-16,3 0 8 0,2-3 4 15,-3-4 5-15,5-4-1 0,-4 1-1 0,-1-3 1 16,2-1 0-16,-4 1 0 0,-1-1 0 0,2-2 2 16,-3 0 0-16,-1-3 0 0,-2 2 2 0,3-1-2 15,-3 0 1-15,0 1 1 0,2 3-4 16,-2 1 0-16,-1 3-4 0,-1 2 4 0,2 1-3 15,-2 3 2-15,-1 2-1 0,2 1-6 16,-2 1 2-16,2 0-6 0,-2 2 1 0,0 4-2 0,-2 3 2 16,3 3 6-16,-4 1 2 0,1 1 2 15,2 1-3-15,-2 2 3 0,0-1-6 0,2 1 3 0,0 0 2 16,1 1-2-16,2-3 4 0,-3-1-2 16,3-1 2-16,2-1-1 0,0-3 0 0,-1-2 5 15,-1-2-2-15,2-2 5 0,-5-2 4 0,3-1 4 16,-1 0 4-16,-3-5 4 0,1-1 0 15,0-2-3-15,-3-3-3 0,2 0-4 0,-2-2-2 16,0-2-1-16,-1 0-3 0,4-2-5 0,-1-2-1 16,3 2-2-16,-2-1-3 0,3-1 2 0,-1 2-3 15,-2 2-1-15,4 1-2 0,-2 2-4 16,-2 4-5-16,2 1-3 0,2 3-2 0,-4 2 0 16,3 1 3-16,1 1 1 0,1 0-1 0,-2 1 4 15,-1 6 1-15,0 2 5 0,-1 1 2 16,-2 3 3-16,0 1 1 0,0 2 1 0,-2-1 3 15,2 1-1-15,-1 0 4 0,1-1 0 0,-2-1 3 16,2 0 3-16,-2 0 3 0,0-3 1 16,-1-2-2-16,3-1-1 0,-1-3-6 0,-1-2-2 15,1-2 0-15,0-1 3 0,0 0 4 0,1-1 4 0,3-3 4 16,0-5-3-16,2 0-5 0,-1-4-7 16,4-1-5-16,-4-1 0 0,2 0-1 0,-2-2 2 15,1 0-1-15,1 0 1 0,-1-1-3 0,0 1-4 16,-1-2 1-16,0 2-6 0,2 1-3 0,-2 1-1 15,1 1-5-15,1 3-7 0,-2 1 0 16,-4 5-8-16,3 2-2 0,-5 3-1 0,1 0-5 16,1 1 10-16,-3 6 7 0,-1 3 14 0,0 1 11 15,0 4 2-15,0 1 5 0,0 2 0 16,-1 1 2-16,-1 0-1 0,-2 2-2 0,3 0 4 16,1-1 3-16,0-1 5 0,3-2-2 0,4-2-2 15,2-2-2-15,2-2-3 0,1-5 6 16,3-1-1-16,-1-4 4 0,0-1 0 0,2 0 3 15,-2-6-2-15,3-3-4 0,0-2-3 0,0-3-5 16,0-3-4-16,1 2-5 0,-3-4 1 0,2 2 0 16,-4-3 2-16,2 1 4 0,-2-2-4 0,-2-1 1 15,2-2-4-15,-2-2-2 0,2-1-5 16,-2-2-1-16,-1 5-3 0,1 1 0 0,-2 6 7 16,-3 3-1-16,-1 3 6 0,0 6-3 0,-2 2-8 15,-2 3-10-15,0 0-2 0,0 4 9 0,0 4 12 16,-1 2 15-16,1 4 5 0,1 3-2 0,-1 2-3 15,1 1-2-15,1 0 0 0,3 3 0 16,2-2 7-16,2-1-1 0,1 0 8 0,5-1 8 16,0 1 0-16,0-1 7 0,3-1-6 0,1-2 1 15,-1-1 2-15,-1-1-2 0,0-2 0 0,-4-1 0 16,-1-2 0-16,-4-1-5 0,-2-2 7 16,-5-2 8-16,0-1 13 0,-2-1 14 0,0 1 2 15,-6-1-11-15,-1 0-22 0,-3 2-11 0,-5-1-13 16,1 0-2-16,-2 1-5 0,2-1-3 15,-2 1-2-15,3-2-5 0,2-1 2 0,1 0-17 16,1 1-12-16,2-2-25 0,-1 0-39 0,2 0-27 16,3 0-45-16,-2 0-69 0,1-2-156 0,0 0-146 15,1 1-746-15</inkml:trace>
  <inkml:trace contextRef="#ctx0" brushRef="#br0" timeOffset="4125.49">13242 3348 2928 0,'0'0'-10'0,"0"0"26"0,0 0-2 0,0 0 2 16,0 0-19-16,0 0-49 0,0 0-43 16,0 0-73-16,0 0-191 0,0 0-204 0,0 0-849 0</inkml:trace>
  <inkml:trace contextRef="#ctx0" brushRef="#br0" timeOffset="5518.37">13773 3644 1804 0,'0'0'171'0,"0"0"-154"16,0 0 47-16,0 0 66 0,0 0-1 15,0 0-51-15,45-123-15 0,-36 102-8 0,3 1-5 16,-1 1-16-16,0 0-17 0,2 5-11 0,0 0-5 15,-1 5-3-15,-1 2-5 0,0 3-1 16,1 4-5-16,0 0 2 0,3 1-3 0,0 6 1 16,1 3 1-16,-3 1-1 0,0 3 4 0,1 1-1 15,-3 2 4-15,-1 2 2 0,-2 0 1 0,-1-1 4 16,-1 0-4-16,-1-1 3 0,1-1-2 0,-2-3 2 16,0-3 0-16,-1-2 2 0,-1-2 3 0,-1-4-3 15,0-1 4-15,1-1 6 0,-1 0 6 16,0 0 11-16,1-3 4 0,-1-5-5 0,6-2-11 15,-1-5-8-15,1-3-9 0,5 0-4 0,-2-3-5 16,0 1-2-16,1 1-6 0,2 1-1 0,-2 0-3 16,1 4-7-16,0 3 0 0,-2 2-9 15,3 3-3-15,0 4 1 0,-3 2-4 0,2 0 2 16,-2 6 2-16,1 4 9 0,-2 3 12 0,-2 5 14 16,1 0 9-16,0 3 1 0,-4 1 5 0,1 0 0 15,-1-1 3-15,1 2 6 0,-2-4 2 16,3-1-1-16,0-3 8 0,0-2-3 0,-2-2 0 15,1-4 4-15,0-2-10 0,-1-2 4 16,0 0 2-16,-1-3 4 0,2 0 7 0,0-4-2 16,1-3-3-16,2-3-12 0,0-2-6 0,0-2-5 15,0-3-5-15,0 0 3 0,1-1-3 0,-3-4-4 16,3 0-5-16,2-2-2 0,-3-1-6 16,4 0 2-16,-3 5 1 0,1 3 1 0,-1 4 4 0,-1 2 0 15,-2 4-3-15,1 2-5 0,-1 2-5 16,-2 1-5-16,0 2-6 0,1 0 3 0,-1 3 1 15,0 4 9-15,-1 4 5 0,1 1 9 0,0 1-2 16,0 1-3-16,2 1 2 0,-1 0-4 0,2 0 2 16,2-1 0-16,1-2-3 0,2 1 0 0,1-2-1 15,4-2 6-15,0-2 0 0,2-1 4 16,1-2 3-16,0-2-1 0,1-2 2 0,1 0 1 16,-2-2-2-16,1-4 0 0,-3-1 0 0,-3-2 0 15,-3 1 4-15,-1-1 4 0,-5 0 2 16,-2 0 10-16,-2 0 0 0,-2 0 1 15,0 0 0-15,0-1-2 0,0 0-3 0,-2 1-4 0,-2 0 4 16,-1 1-5-16,-1 1 2 0,-2 0 1 0,1 0-4 16,1 3-1-16,-1 0-6 0,2 1-1 15,-1 0-5-15,3 2 2 0,0 1-5 0,2 0-4 16,-1 0-6-16,0 0-8 0,1 4 0 0,-1 1 4 16,1 5 8-16,-1-1 3 0,2 2 4 15,0 2-6-15,0 1-1 0,0 0 1 0,2 1-7 16,4-1 1-16,1 1-5 0,3 1-4 0,0-3-1 15,1 0-6-15,2-3 1 0,0 0-3 0,5-3 8 16,1-4 12-16,6-1 11 0,4-2 4 0,3 0 2 16,3-4 0-16,0-3-2 0,-3-4 7 0,2 2 0 15,-3-2 3-15,-3 0 5 0,-1-1 0 16,-1-2 2-16,-2-1-2 0,-4-2 3 0,-4-1-1 16,-1-2 1-16,-4-2 1 0,-1-3-6 15,0-2-3-15,0-3-7 0,-4-3-4 0,0-6-4 16,0 0-1-16,-3 0-6 0,1-1-6 0,-3 2-5 15,-1 2-9-15,0 5 7 0,0 5 6 0,-1 6 18 16,-3 7 17-16,-1 6 6 0,1 4 5 0,1 2-7 16,-4 1-10-16,2 1-10 0,-2 7-6 15,-4 4 2-15,1 4 0 0,0 5 5 0,-3 4 0 16,3 4 1-16,2 3 2 0,-2 2 2 0,1 3 1 16,0 1-2-16,1 1 0 0,1 0-7 0,2-3 0 15,4-2-5-15,1-1-2 0,5-6-4 16,7-1-13-16,1-5-5 0,4-5-14 0,1-2-2 15,3-5 5-15,-1-3 7 0,4-4 7 0,-2-2 8 16,4-1 7-16,-1-7 4 0,0-2 10 0,0-1 0 16,1-1 0-16,-1-2 2 0,-2 0 1 0,-1 0 1 15,-1-1 1-15,0-1 3 0,-2 0-3 16,-3-2 1-16,-2 1 6 0,-5 1 5 0,-2 1 7 16,-4 0 4-16,-1 3 0 0,-2 0-1 0,0 1 9 15,-5 3 5-15,-2 1 0 0,-2 4-4 16,-4 2-10-16,2 1-10 0,-7 3-3 0,6 6 0 15,-3 2-2-15,3 2-3 0,-2 2 0 16,3 2-6-16,-3 2 4 0,2 4 5 0,0-1 2 16,5 0 2-16,2 1 2 0,5-2-2 0,0 0-9 0,10-3 0 15,4 0-7-15,3 0 0 0,4-2 3 16,8-2-1-16,4-2-1 0,6-3-3 0,5-4-6 16,2-1-19-16,1-4-27 0,-2 0-80 0,0-1-215 15,-13-2-264-15,-12 1-891 0</inkml:trace>
  <inkml:trace contextRef="#ctx0" brushRef="#br0" timeOffset="6599.83">16981 3273 2341 0,'0'0'-183'0,"0"0"44"0,0 119 78 16,2-69 84-16,3 2 20 0,-1-1-9 15,1 1-19-15,-1-1-8 0,2-2-8 0,-2-1 2 16,-2-1-2-16,2-3 0 0,-1-3 6 0,-2-4-7 16,-1-1 1-16,0-2 0 0,0-4-6 0,0-2 3 15,0-3 1-15,-1-6-1 0,1-4 3 0,0-6-1 16,0-3 2-16,0-5 8 0,0-1 23 0,0-1 20 16,0-6 9-16,1-4-4 0,-1-7-20 0,0-6-14 15,0-6-7-15,0-4-2 0,-3-6-2 16,-2-1 1-16,0-6-2 0,-2-3-4 0,5-4-2 15,0-2-4-15,2 0 0 0,4-1-2 0,6 3-2 16,1 8 1-16,0 5-1 0,5 8-2 16,-1 8 0-16,-3 7-7 0,3 4-8 0,-2 6-3 15,0 2-7-15,4 5 0 0,-2 1 3 0,2 0-4 16,1 5 4-16,-4 4-7 0,1 1 2 0,-4 2 5 16,-4 1 0-16,-2 2 10 0,-3 0 10 15,-2 1 9-15,0 0 9 0,-2 2 3 0,-6-1 1 16,0-1 2-16,-1-1-4 0,-1-1 0 0,3-2-3 15,-2-1-5-15,1-2 4 0,4 0-7 16,1-3-4-16,0-2-10 0,3-2-22 0,0-1-2 16,0-1-6-16,6 0 7 0,-1 0 16 0,6-3 3 15,4-6 12-15,-1-2-3 0,7-2-3 0,5-3-13 16,-2-2-13-16,5-3-6 0,1 0-8 0,1-1 3 16,1-1 0-16,2 2 6 0,0-3 8 15,-3 3 9-15,-2-1 17 0,-5 1 10 0,-3 2 15 16,-2 1 13-16,-5 2 14 0,-2 2 19 0,-7 3 29 15,0 3 39-15,-5 1 17 0,0 2 0 0,-4 2-22 16,-2 0-40-16,-6 1-31 0,-1 2-17 0,-2 0-12 16,-3 5-11-16,-2 5 0 0,1 2-7 15,-1 3-1-15,3 2-1 0,2 1-1 0,1 2-3 16,2 0-5-16,3 2 3 0,4 0-3 0,-1 0 2 16,4-1-3-16,2-1-7 0,4-1-10 15,4-2-12-15,5-2-14 0,1-2-10 0,5-3 1 16,2-2 4-16,0-2 11 0,2-4 12 0,2-2 4 15,-1 0 8-15,3-7 3 0,-3-1 6 0,2-3 4 16,-1-3 7-16,3 0 4 0,-1-1 2 16,-1-1 8-16,2 0 3 0,-4 0 3 0,2-1-2 15,-3-1-4-15,0 1-3 0,-6 1-5 0,2 0 4 16,-7 2-6-16,3 3-1 0,-5 0-3 16,-4 3-4-16,3 2 0 0,-3 3-2 0,-3 0 1 15,0 2-5-15,1 1-2 0,-2 0-4 0,1 3 5 0,3 1 9 16,-2 3 10-16,3 3 9 0,-3 0 3 15,3 1 1-15,1 2-5 0,-4 0 2 0,4 1-1 16,0 0-3-16,-2-1 2 0,6 1-6 0,0-1-5 16,1-1-7-16,0 0-8 0,6-3-26 0,-1-1-50 15,2-1-101-15,3-2-199 0,-7-3-110 16,-4-1-806-16</inkml:trace>
  <inkml:trace contextRef="#ctx0" brushRef="#br0" timeOffset="8149.02">18529 3189 1394 0,'0'0'609'0,"0"0"-638"0,0 0 74 15,0 0 89-15,0 0-13 0,0 0-84 0,0 0-30 16,0 0 2-16,0 0-5 0,0 0 5 0,0 0-1 15,0 0-4-15,0 0 9 0,-73 120 3 0,73-96 1 16,0-1 0-16,0-1-2 0,2-2-8 0,6-1-1 16,2-2-2-16,1 1-8 0,5-3-2 15,0-1-5-15,2-3 0 0,4-3-1 16,2-2 1-16,-2-5 0 0,1-1-5 0,4-2 8 0,-3-5-1 16,2-3 5-16,-3-3 7 0,-1-1-1 0,-1 0 3 15,-5-1 2-15,0-1 6 0,-1-1-2 16,-1-2 2-16,-4-1-4 0,0-2-4 0,0-2 3 15,-4-1 0-15,-3-1-2 0,-2 1 1 0,-1 1 0 16,0 5 2-16,-4 4 10 0,-3 4 4 16,-2 4 1-16,1 2-5 0,2 4-10 0,-3 1-13 15,0 0-3-15,0 4 3 0,-1 3 0 0,2 3 1 16,2 1-1-16,0 3-2 0,2 3 0 0,-1 2 0 16,4 0 1-16,1 2-4 0,1-3-3 15,7-1-5-15,2-3-15 0,3 0 0 0,4-2-1 16,3-3 2-16,1-2 12 0,0-2 5 0,6-4 9 15,-1-1 11-15,3 0 2 0,0-1-2 0,0-4 0 16,-3-3-4-16,2 0 0 0,-1-1 2 0,-4-2-3 16,-1-1 4-16,2 0-2 0,-7-2 1 0,0-1 1 15,-5-1-3-15,0-1 2 0,-2 0 1 16,-2 1 1-16,-1 5-1 0,-4 3 15 16,-2 4 8-16,-1 1 7 0,0 3 6 0,0 0-18 0,-1 0-16 15,-4 6-16-15,0 3-7 0,0 6 1 16,-1 2 7-16,-1 4 4 0,3 2 1 0,-2 3 5 15,4-1-2-15,2 4 4 0,0-1 1 0,0 4-1 16,10-1 4-16,-2 3 0 0,2 0 3 0,2 2-6 16,-1 0 2-16,0-3-4 0,4 1-1 15,-5-3 8-15,-1-2 0 0,-3-3 6 0,-1-2 1 16,-2-3 1-16,-1-4 4 0,-2-3 8 0,0-5 11 16,0-3 12-16,0-4 17 0,0-2 4 0,0 0-8 15,0-4-14-15,0-4-26 0,-1-4-18 16,-1-3-2-16,1-4-5 0,0-3-2 0,-2-3 1 15,3-3-6-15,0-6 0 0,0-1-1 0,5-7-4 16,-1-3-4-16,4-1-13 0,3 0-2 16,-1 3-3-16,0 5 3 0,2 3 8 0,-2 8 0 15,1 3 3-15,2 7-2 0,-7 6-2 0,3 4-6 16,-1 2-4-16,-4 4-3 0,3 1-3 0,-4 3 4 16,4 4 4-16,-4 3 9 0,4 3 9 15,-4-1 7-15,2 1 4 0,-3-1 0 0,0 2 2 16,-1-1-3-16,3-2 1 0,-3 1 0 0,1-2 0 15,-1-2-2-15,0-1 1 0,-1-4-1 16,1 0-2-16,0-2 7 0,-1-1 2 0,3 0 10 16,-3 0 5-16,1-1-6 0,2-5-9 0,-1-2-8 15,4-5-4-15,-2-2 1 0,4-2 6 0,0-4 4 16,1-1 0-16,-3-3 0 0,3-1-1 0,-1-5-2 16,1 1 1-16,-3-5 1 0,5-1-5 0,1-4-1 15,-1 1-4-15,1 0-2 0,0 2 2 0,-2 6-1 16,-2 4 10-16,-3 7 4 0,-1 4 11 15,-4 7 9-15,0 2 2 0,0 3 9 0,0 4-7 16,-4 0-10-16,2 0-15 0,-2 6-12 0,-3 3-4 16,-1 3 2-16,2 4 12 0,-3 2-2 0,2 1 4 15,3 3-5-15,-1 1 0 0,4 2 2 16,1-1 1-16,0 1-2 0,5 1-6 0,0-3-4 16,6 1-11-16,2-2 1 0,2-4-11 0,2-1-6 15,0-2-6-15,2-2-7 0,1-4 4 16,1-2 2-16,-2-4 10 0,1-2 11 0,0-1 8 15,1-2 11-15,0-5 6 0,-1-2 4 0,0-1 7 16,0-2 2-16,-3-2 5 0,-3 0 5 0,-3 0 2 16,0-4-7-16,-1 1-1 0,-1-2-4 0,-1 0-3 15,0 1-1-15,-4 2-1 0,0 1 1 16,0 3 1-16,-2 4 13 0,-2 3 11 0,0 3 7 16,0 2-3-16,0 0-16 0,0 1-19 0,-1 6-5 15,-2 2-3-15,-2 5 4 0,1 2 6 0,-3 3-8 16,5 0 3-16,0 3 3 0,2-3-4 15,0 0 7-15,0-2-6 0,4 0-1 0,5-2-4 16,0-3-3-16,2 1-1 0,1-3-2 0,3-1 0 16,0-2-1-16,1-2 3 0,-1-4 6 0,3-1 5 15,0 0 2-15,-1-1 4 0,1-5 6 16,0-1 2-16,-1-1 8 0,-1-1-2 0,0 0-1 0,-3 0 1 16,-2-2 0-16,-1 0 5 0,-1-1-5 15,0-1-4-15,-1-2-7 0,-2-3-9 0,4 0 0 16,-1-2-3-16,-2 2-1 0,-2 0 0 15,2 3 3-15,-5 2 1 0,-1 1 2 0,1 2 4 16,-2 3 2-16,0 1 7 0,-2 2 1 0,1 2 2 16,-1 0-3-16,-1 1-2 0,-1 1-6 15,2 0-7-15,2 0-2 0,-1 0-7 0,-1 1 0 0,0 5-1 16,-3 1 4-16,2 2 0 0,-2 1 2 16,2 3 4-16,-3 0-4 0,3 0 4 0,-1 4-4 15,-1-1 0-15,3 0 1 0,-1 2 1 0,0-2 1 16,0 2-3-16,1-4 3 0,1 2-4 0,0-1 0 15,1-3 2-15,0-1-5 0,0 1 1 16,3-3 2-16,1 0-1 0,2-4-3 0,1 0 0 16,0-2-1-16,4-1 3 0,1-2 5 0,2 0 4 15,0-5 1-15,3-2-1 0,3-1-2 0,0-1-4 16,0-1-2-16,0 1 1 0,0 0-4 16,-1 0-1-16,1-2-11 0,-3 1-16 0,-1 1-32 15,-1-1-73-15,-3 2-199 0,-5 1-266 0,-2 2-869 16</inkml:trace>
  <inkml:trace contextRef="#ctx0" brushRef="#br0" timeOffset="8414.95">20142 2703 2465 0,'0'0'-33'15,"0"0"33"-15,0 0 39 0,0 0 19 0,0 0 1 16,0 0-25-16,0 0-18 0,0 0-19 16,0 0-5-16,0 0-7 0,0 0-14 0,0 0-14 15,0 0-41-15,0 0-72 0,-19 5-146 16,28-3-174-16,-3 0-41 0,-2-1-488 0</inkml:trace>
  <inkml:trace contextRef="#ctx0" brushRef="#br0" timeOffset="8694.84">19371 3021 2767 0,'0'0'-290'15,"0"0"20"-15,0 0 100 0,0 0 154 0,0 0 113 16,0 0 1-16,0 0-61 0,0 0-27 0,121-48-10 15,-74 37-5-15,1-1-16 0,3 1-38 16,2 3-81-16,-3 1-160 0,-15 2-139 0,-9 3-560 0</inkml:trace>
  <inkml:trace contextRef="#ctx0" brushRef="#br0" timeOffset="8880.06">19837 3550 2403 0,'0'0'372'0,"0"0"-407"16,0 0 38-16,-84 118 33 0,67-89 0 15,6-3-20-15,-1-1-11 0,4-3-7 0,4-2-13 16,0 0-25-16,4-4-36 0,0-1-56 0,8-5-82 16,2-3-112-16,3-5-107 0,1-2-48 15,-3 0-490-15</inkml:trace>
  <inkml:trace contextRef="#ctx0" brushRef="#br0" timeOffset="9424.15">20544 3216 1522 0,'0'0'113'0,"0"0"-39"15,0 0 19-15,0 0 5 0,0 0-17 0,0 0-43 16,0 0-17-16,0 0-8 0,0 0-6 0,0 0-5 16,0 0-2-16,0 0 1 0,0 0-2 0,102-117 3 15,-85 99 4-15,1 0 6 0,-3-1 5 16,0-1 4-16,-4-1-1 0,0-1-2 0,-1 3 5 15,-1 1 8-15,-3 4 19 0,-2 5 23 0,-4 5 13 16,0 1 6-16,0 3-15 0,0 0-12 0,0 0-19 16,0 3-17-16,-4 3-7 0,-2 3-11 15,-3 4 0-15,1 4 5 0,-2 1 2 0,2 0 1 16,0 2 1-16,1-1-5 0,1 1 0 0,1-2-2 16,3 1-3-16,1-1-2 0,1-3-5 0,0-2-5 15,3-2-9-15,4-2-11 0,0 0-17 16,5-4-26-16,1-1-25 0,4-4-45 15,6 0-93-15,-1-8-201 0,-1 1-116 0,-4 1-800 0</inkml:trace>
  <inkml:trace contextRef="#ctx0" brushRef="#br0" timeOffset="9576.9">20898 2600 2965 0,'0'0'-17'0,"0"0"54"0,0 0 8 15,0 0 1-15,0 0-15 0,0 0-23 0,0 0-26 16,0 0-29-16,0 0-47 0,0 0-64 0,0 0-85 16,0 0-161-16,0 0-186 0,0 0-853 0</inkml:trace>
  <inkml:trace contextRef="#ctx0" brushRef="#br0" timeOffset="10299.87">21472 3002 1696 0,'0'0'164'0,"0"0"-176"16,0 0 65-16,0 0 94 0,0 0 8 16,0 0-70-16,0 0-60 0,0 0-13 0,0 0 4 15,0 0 7-15,0 0 6 0,0 0-7 16,92-125-1-16,-79 111-4 0,1 3-5 0,-1 3-1 15,0 1-2-15,-2 2-8 0,0 3-5 0,1 1 1 16,-1 1-8-16,-3 2 2 0,2 8-2 0,0 1 2 16,-1 4 4-16,-1 1 4 0,1 3 3 15,0 0-6-15,-1 2 8 0,-1-1-5 0,0-1 2 16,2 0 5-16,-1-1-6 0,-2-2 1 0,1-2 0 16,1-2 0-16,-2 0-1 0,-1-4 3 0,0-2 0 15,-1-3 3-15,-1-1 8 0,1-2 8 0,-1 0 10 16,-2 0 9-16,0-1 11 0,0-3-1 15,0-3-9-15,2-1-7 0,0-4-18 0,-2-1-6 16,1-1-2-16,0-2-5 0,0-2-4 0,2 0-1 16,2-3-5-16,0 0-6 0,1 0 2 0,0 0-3 15,0 0 0-15,4 1-2 0,-2 1 3 0,1 3-4 16,3 1-1-16,-3 2 7 0,3 2-11 16,1 1 4-16,-1 3-4 0,3 2-5 0,-4 0 8 15,6 0 3-15,-3 3 3 0,1-1 2 16,-1 2 6-16,0-1-3 0,-2-1 7 0,0 1 2 15,-1 0-2-15,2-1 2 0,-3 2-2 0,-1 0 2 16,-1 1-3-16,-4 0 5 0,-1 0 2 16,-2 0-8-16,-1 0 13 0,-1 1 4 0,0 0 5 0,0 2 10 15,0 0 5-15,0 1-5 0,0 1 1 0,-1 2-4 16,-1 2-12-16,0 2 0 0,1 0-7 16,0 1 1-16,-1 1-6 0,1 1 2 0,1 1-3 15,0 2-4-15,0-2 8 0,0 2-6 0,0-4-2 16,1 0-16-16,2-2-31 0,2 0-52 15,1-3-104-15,3-2-186 0,1-3-166 0,-3-2-860 0</inkml:trace>
  <inkml:trace contextRef="#ctx0" brushRef="#br0" timeOffset="10457.29">22133 2446 2652 0,'0'0'15'0,"0"0"0"15,0 0 2-15,0 0-26 0,0 0-45 16,0 0-35-16,0 0-24 0,0 0-48 0,0 0-109 16,0 0-153-16,0 0-63 0,0 0-608 0</inkml:trace>
  <inkml:trace contextRef="#ctx0" brushRef="#br0" timeOffset="12066.65">22379 2688 1619 0,'0'0'384'0,"0"0"-423"0,0 0 45 0,0 0 62 15,0 0-4-15,0 0-29 0,0 0-14 0,0 0 1 16,0 0-8-16,119-76-7 0,-104 72 0 16,3 2-6-16,-3 1 2 0,0 1-5 0,-4 0-3 15,1 3-3-15,-1 4-5 0,-2 2 1 0,2 1-2 16,-2 4 4-16,0 2 4 0,1 2 4 15,-2 1 2-15,0 2 5 0,-2 2-1 0,3 0 4 16,-5 0 7-16,1 1-2 0,-4 0 13 0,1-1 9 16,-2-2 12-16,0 0 10 0,-1-3-1 0,-1-1-5 15,-3 0-16-15,0-2-9 0,-1-3-14 16,2-1-6-16,2-2-1 0,0-2-6 0,1-1-1 16,-1-2-2-16,2-1-11 0,-1-2-11 0,1-1-10 15,0 0-15-15,0 0-3 0,0 0 0 0,0-3-10 16,0 0-13-16,-2-3-40 0,-3-2-54 0,-4-2-56 15,-2-1-26-15,-3 0 2 0,-3-2 27 16,-5-1 54-16,1 0 49 0,-2 0 54 0,0 2 56 16,0-1 48-16,3 3 42 0,1-1 30 0,3 3 25 15,3 2 10-15,3 0 19 0,3 0-12 0,1 3-3 16,4-1-32-16,2 3-60 0,0 0-23 16,7 0-24-16,3 0-1 0,4-1 21 0,7 1 2 15,3 0-2-15,3 0 4 0,2-1 1 0,4-1 7 16,-1-1 5-16,2-1-1 0,1 0-1 0,-2 0 1 15,0-2-5-15,-2-1 9 0,-4 0 1 16,-2 0 13-16,-3 0 2 0,-1-1 6 0,-3 0-6 16,-3 0-12-16,-1 0-4 0,-3-1-12 0,-1-1-6 15,0 1-3-15,-1-1-3 0,-6 3-3 16,1 1 0-16,-1 1 6 0,-3 2-2 0,0 2 8 16,0 2-2-16,0 0-5 0,-1 0-11 0,-2 0-8 15,-2 2-11-15,1 3-4 0,-2 2 5 0,-2 3-2 16,0 3 7-16,0 2-3 0,1 1-2 0,2 0-1 15,0 0-2-15,4-1 5 0,1 1-9 0,0-2 2 16,3-1-10-16,5-1-7 0,-1-1 2 16,3-3-5-16,4-2 5 0,-3-3 6 0,4-2 7 15,0-1 3-15,2 0 7 0,-2-5 5 0,3-2-8 16,-4-2 6-16,0-1 0 0,-2 0 0 16,-1-1 7-16,-1 1 1 0,-1-1-2 0,-2-2-7 15,2 0 3-15,-1-1-8 0,0 1 1 0,2 0 2 16,-4 0-2-16,-1 3-1 0,0 1 3 0,-1 4 0 15,-3 1-5-15,-1 2 8 0,1 1-4 16,-1 1-5-16,0 0 1 0,0 0-7 0,0 4 1 16,-1 0-1-16,0 3 7 0,-2 2 2 0,1 2 3 15,-1 0 4-15,2 0-6 0,1-1 3 0,0 0-2 16,1 0-3-16,6 1-4 0,1-2 0 0,6-1-6 16,1-1-1-16,6-1 5 0,3-3-2 15,2 1 13-15,1-4-1 0,4 0 6 0,1 0-2 16,-4-2-2-16,2-2 8 0,-2 0-4 0,-6-1 5 15,-1 0-2-15,-3 0 0 0,-4-1 5 0,0-1 4 16,-4-1 3-16,0-2-3 0,-4 0 1 0,1-1-9 16,-4 0 2-16,1 0 0 0,0-1-2 15,-3 0 4-15,-1 3-2 0,0-1-3 0,-5 2-4 16,-1 0-1-16,-2 1-7 0,-1 1-5 0,-4 2 0 16,-1 0-4-16,-3 3 4 15,2 1-1-15,-1 0 5 0,1 0-3 0,0 3 3 0,4 4 7 16,-3 2-6-16,4-1 3 0,0 2-2 15,4-1 0-15,-3 1-1 0,7-2-1 0,0 1-3 16,2-2-15-16,0-2-2 0,4 1-11 0,6-1 0 16,0-2 9-16,1 0 6 0,5-2 8 0,-3-1 6 15,3 0 5-15,-2 0-4 0,-2 0 5 0,-1-3-2 16,0 0-3-16,-1-2 4 0,-1 1-2 16,0-1 4-16,0 0-4 0,-3 0 1 0,0 0-7 15,0 1-4-15,-1 1 5 0,-1 1-7 0,0 0 0 16,-3 2-4-16,1 0-3 0,1 0-5 0,-2 0 6 15,1 4 2-15,0-1 2 0,-2 2 13 0,1 1 1 16,0 1 6-16,2-1 4 0,0 1-1 0,-1 1-2 16,3-1-3-16,1-1 4 0,-1 1-4 15,2-2 6-15,4-1 1 0,2-1 2 0,1-3 5 16,6 0 2-16,1 0 0 0,1 0-1 0,6-4 5 16,-1-2-7-16,-1 2 5 0,2-3 7 0,-4-1 0 15,1 0 3-15,-3-2-2 0,0-1-8 16,-3-2-9-16,0 0 4 0,-1-3-6 0,-2-3-6 15,3-1 3-15,0-6-9 0,-2 0-1 0,3-4-3 16,-1-2-3-16,0-5-7 0,-1 0-1 16,1-1 4-16,-7 0-7 0,-1 4 8 0,-4-1 3 15,-6 6 3-15,-1 2 7 0,0 7 7 0,-5 4 3 16,-4 4 2-16,-2 5 9 0,-3 3-4 16,-2 4 1-16,-1 2 1 0,-4 7-4 0,-3 5-3 15,-1 2-1-15,4 5 1 0,0 2-8 0,2 2 4 16,4 2-4-16,4 0-8 0,2 1 9 0,4 3-4 15,4 0-1-15,1 1 2 0,0 0-1 0,5-3-2 16,3-1 1-16,2-2 0 0,3-1-9 0,3-1 1 16,1-5-4-16,1 1 2 0,2-4-1 15,0-2 3-15,2-1-2 0,2-4-5 0,2-2 12 16,0-3-3-16,4-1 7 0,-3-3 1 0,0 0-1 16,0 0 0-16,-2-4 2 0,1 0 3 0,-4-2-6 15,0-2 6-15,-3-2-4 0,-1 0-1 16,-2-2 5-16,-2-2-2 0,1 0 2 0,-4-2-6 15,-2 0 3-15,-1-3-5 0,-2 2 1 0,-4 1 8 16,-2 2-9-16,0 4 7 0,-5 0-2 0,-2 5-1 16,-3 0 1-16,-1 4 1 0,-3 1-5 15,0 0-3-15,-2 6 9 0,1 2-2 0,-2 3 5 16,2 3-2-16,-3 1 3 0,5 2-4 0,-1 1 1 16,4 1 5-16,5-2-13 0,1 0 3 15,2 0-6-15,2 0-6 0,5 0 7 0,3 0-8 16,6-2-8-16,2 2-10 0,5-1-13 0,5-1-8 15,5 0-12-15,6 0-40 0,0-1-72 0,3 0-126 16,-1-3-191-16,-9-3-175 0,-11-4-340 0</inkml:trace>
  <inkml:trace contextRef="#ctx0" brushRef="#br0" timeOffset="14663.74">17694 4748 1888 0,'0'0'-132'0,"0"0"50"0,0 0 87 16,0 0 89-16,0 0 8 0,0 0-39 0,0 0-33 16,0 0-10-16,0 0 4 0,75-128 4 0,-60 104 2 15,-3-1-4-15,2-1 1 0,0-2-3 16,-3 0-5-16,1-1 0 0,-2 1-3 0,-1 1-3 15,1 3 3-15,-5 2 6 0,-1 4 4 0,-2 4 5 16,0 4 6-16,0 4-7 0,0 3 1 0,-2 3-4 16,0 0-11-16,0 1-6 0,0 7-10 0,-5 5-2 15,3 5 0-15,-5 7 9 0,4 2 1 16,-2 3-6-16,0 0 1 0,5 1-5 0,0-2 2 16,0 0 4-16,3-4 1 0,5-3-3 0,2-2 0 15,1-4 0-15,7-3-4 0,1-3 2 0,0-2-1 16,2-5 1-16,0-3 0 0,-1 0 7 15,2-5 2-15,-2-5 1 0,-1-3 6 0,1-1-3 16,-5-5 3-16,3-1 0 0,0-1-2 0,-5-2 2 16,-3-4-2-16,1 2-1 0,-2-4-5 0,1-1-1 15,0-2-7-15,-3-3-2 0,-3 2 0 16,3-1-1-16,-4 6 4 0,-3 3 0 0,0 6 4 16,0 5 1-16,0 5 6 0,-3 4 2 0,0 4-5 15,0 1-10-15,2 3-11 0,-2 6-2 0,-2 6 4 16,3 5 6-16,-1 7 4 0,-4 4 1 15,7 0 0-15,0 1 1 0,0 0 0 0,9-4 0 16,-1 0 0-16,3-2-3 0,2-3 1 0,-2-2 1 16,6-1-7-16,-5-5 5 0,3-3-2 0,-1-3 1 15,-2-2-1-15,4-3 0 0,-3-4 2 16,0 0 1-16,1-4 7 0,0-5-3 0,-2-1 2 16,2-4-1-16,0-1 0 0,-3-2 1 0,0-2 0 15,-1 1 0-15,0-3-6 0,1-2 1 0,-2-1-2 16,1-1-3-16,2-2 6 0,-1 2-8 0,3 3 1 15,-2 2 2-15,-1 5-1 0,1 2-1 16,-3 2 2-16,0 5-6 0,0 2-4 0,0 1 2 16,-3 3-5-16,2 0 2 0,1 3-7 0,-1 4 10 15,-3 3 2-15,3 3 5 0,-5 2 13 16,4 2-9-16,-4 0 3 0,2 3-2 0,-3-2-2 16,0 1 2-16,0-2-1 0,3 0 3 0,-3-1-5 15,5 0 4-15,-5-4-3 0,1-1 1 16,1-1 2-16,-2-3-1 0,1-2 0 0,-3-1 3 15,2-3 3-15,1-1 4 0,-2 0 15 0,1-2 3 16,0-5 0-16,5-2-3 0,-3-5-10 0,3-1-6 16,-2-4-3-16,3 0 0 0,1-2-7 0,3-2-1 15,-1-1-1-15,5 0-4 0,-4 2 3 16,4 1-3-16,-2 4 2 0,-1 2-3 0,3 2-1 16,-3 4-3-16,3 2-7 0,-3 3 5 0,-1 1-3 15,-1 3-2-15,-1 0 1 0,1 5 1 0,-2 3 3 16,-2 3 8-16,4 3 5 0,-7 1 0 0,3 3 3 15,-1-1-1-15,-2 1-1 0,-2 0 1 16,3 0-4-16,-3-1 4 0,0 0-2 0,-2 0 4 16,0-4 2-16,0 1 3 0,0-1 5 0,-1-3 2 15,-1-1 8-15,0-2 2 0,-3-1 2 0,4-3 3 16,1-1 4-16,0-2 2 0,0 0 1 16,0-3-3-16,0-3-13 0,0-3-9 0,0-2-8 15,0-3-3-15,6-3-2 0,-1-3 0 0,1-2-3 16,0-1-1-16,2-3 0 0,3-2-3 15,3 1 2-15,-1 0 0 0,-1 4 0 0,-2 4 0 16,1 2-2-16,-2 5 2 0,-1 3-2 0,1 2-2 16,-4 1-4-16,4 2-7 0,-2 3-2 0,-2 1-2 15,3 0 1-15,-2 3 3 0,-1 4 3 16,1 1 6-16,-2 2 4 0,4 2 4 0,-4 1 2 16,3 1-2-16,0 0 3 0,-2 1 1 0,5 1-3 0,0 0 2 15,0 0-2-15,1 0 0 16,1-2 1-16,4 0 0 0,-3-2 0 0,5-1-1 15,-1-2-2-15,0-2-1 0,3-2-2 0,5-3 3 0,-1-1-3 16,3-1 2-16,-2-1 1 0,3-4-2 16,-3-2 3-16,1-2 3 0,-2-1 2 0,3-1 1 15,-5-1 2-15,1 0-2 0,-1 1 4 0,-4-2-1 16,-1 1 5-16,0-1 0 0,-5-1 0 16,-2 0 4-16,-1-1-1 0,-4 1 5 0,0 1 2 15,-4-1 0-15,-1 1 1 0,0 1-2 0,-8 1-2 16,-1 1-3-16,-2 3 0 0,-2 0-7 15,-4 2-1-15,2 2-1 0,-2 1-3 0,0 2-1 16,4 0-4-16,1 0-4 0,0 3-4 0,1 1 2 16,2 2-1-16,-1 2 2 0,2 0-2 0,0 3-1 15,5-1-2-15,-3 2 1 0,2 1 4 16,2 1-1-16,-2 1 5 0,3 0 0 0,1-1-8 16,0-1-1-16,6-2-8 0,-1 0-3 0,4-3-3 15,0-3 2-15,2-1 5 0,0-2 2 0,0-1 9 16,4-1-1-16,-3 0 4 0,0-4 3 0,-1-2 1 15,3-1 5-15,-1 0 0 0,-3 2-1 0,0-2-1 16,-1 1 0-16,-4 1-1 0,2 0 1 0,-3 1-1 16,3-1-3-16,0 0-1 0,-3 2-2 15,2 1 2-15,-2 1-4 0,0 1-3 0,1 0-5 16,-1 0-4-16,2 0 0 0,-3 3 3 0,3 2 3 16,-2-1 2-16,4 2 4 0,0 0 0 15,-3 1 2-15,3-1 2 0,2 1-1 0,1-1 2 16,0-2 2-16,5 0 2 0,-2-3 0 0,6 0 6 15,-3-1-1-15,2 0-2 0,-3-4 3 16,3-1-1-16,0-2 3 0,-2-1 4 0,-2-1 7 16,0 0 5-16,-3 0 11 0,-5 0 7 0,-1-1-1 15,0-2-2-15,-3 0-11 0,0-2-10 0,4 1-9 16,-4-2-6-16,3-1-4 0,-3-2-5 16,4 3 2-16,-3-2-2 0,3 4-1 0,-4 3-1 15,4 2-3-15,-4 4-5 0,3-1-5 0,-3 3-5 16,4 2-3-16,-3 0 2 0,2 0-3 0,-2 0 0 15,4 6 4-15,0-1 6 0,-3 4 8 0,4 2 8 16,0 0 5-16,1 3-2 0,0 1 0 0,1 0 0 16,0 0-3-16,-1-1 2 0,0 0 0 15,2-3 0-15,-3 2 1 0,1-3-1 0,0-1 3 16,-3 1-1-16,-1-4 5 0,-1 0 4 0,-3-3 3 16,0 0 10-16,-2-2 14 0,3-1 15 0,-3 0 11 15,0 0 3-15,0 0-13 0,0 0-10 16,-4-2-14-16,3-3-8 0,-1-2-3 0,0-2-8 15,-1 0-1-15,1-4-6 0,2 0-1 0,0-1-1 16,0-4-7-16,4 1 0 0,1-3-2 16,5 0 0-16,-1-2-1 0,2 3 1 0,1-2-5 15,2 3 0-15,-1 3 2 0,0 3-3 0,1 0 2 16,0 2-2-16,1 2-2 0,2 1 0 16,0 2 2-16,0 1 0 0,1 0-2 0,-2 2 2 15,-2 2-1-15,1 0-1 0,-3 0 2 0,0 4 0 16,-2 1 0-16,-2 1-1 0,1 1 5 0,-4 2 2 15,1 0 5-15,-2 3 2 0,1 0 0 0,-2 1 2 16,0 1-2-16,-3 0 4 0,0 2-6 16,0 0 4-16,0 0-4 0,0-1 0 0,1 1 3 0,3-1-4 15,-2-2 3-15,1 0-1 16,0-2-1-16,2-2-1 0,-1-1 0 0,2-2-1 0,2 0 0 16,-3-3 4-16,3-2-2 0,1 0 4 0,2-1 2 15,0 0 5-15,1-4 2 0,4-2-3 16,-3-2 2-16,4-3-5 0,-4 2 0 0,4-2 1 15,-3-1-2-15,3 0 1 0,-3 0-1 0,5-1 1 16,-2-1-3-16,-3-1 1 0,3-2 0 0,-3-2-1 16,4-1 1-16,-6 1-2 0,4-2 0 15,-4-1 1-15,-3 2 1 0,-3 1 0 0,0 2 5 16,-5 2 6-16,-1 4 5 0,0 2 7 0,-1 2 4 16,-5 3 0-16,2 2-7 0,-2 0 0 0,1 1-7 15,-2 1-8-15,-3 0-2 0,2 3-6 16,-2 2-3-16,-3 3 0 0,2 4 4 0,0-1-3 15,0 3 1-15,1 1 3 0,2 1-4 0,-2 1 5 16,5 2-2-16,-1 2 0 0,2-2 1 0,2 0 0 16,2-1-2-16,0-2 0 0,5-1 1 15,3 0-4-15,5-1 3 0,-1-3-5 0,5 0-2 16,-1-3-1-16,4-1-2 0,-2-3 3 0,4 0-4 16,-1-2 7-16,2-2-2 0,-1 0-3 0,1 0-8 15,3-2-27-15,-2-4-32 0,-3 0-70 0,0 0-129 16,-3 2-270-16,-9 0-836 0</inkml:trace>
  <inkml:trace contextRef="#ctx0" brushRef="#br0" timeOffset="-178818.03">2182 9374 325 0,'0'0'8'0,"0"0"-1"0,0 0-4 15,0 0 2-15,0 0 0 0,0 0-1 0,0 0-2 16,0 0 0-16,0 0 2 0,0 0-1 0,0 0 5 16,0 0-1-16,-48-9 2 0,47 9-1 15,1 0-2-15,-1 0 1 0,1 0-5 0,-3 0 5 16,3 0-1-16,0 0 0 0,-3 0 4 0,3 0-6 15,0 0-1-15,0 0-1 0,0 1-1 0,-2 2 1 16,2 2 3-16,-2 0-1 0,-1-1 0 0,-1-1 0 16,3 2-4-16,0-3 0 0,0 2 1 15,-1-2-1-15,1-1 7 0,-1 2 5 0,2-2 8 16,0 0 6-16,0 0 10 0,0-1 5 16,0 1 10-16,0-1 5 0,0 0-6 0,0 1-5 15,0-1-12-15,0 0 2 0,0 0 8 0,0 0 6 16,3 2 10-16,0-2-4 0,-2 0 1 0,4 1 0 15,0-1-1-15,-3 0 0 0,7 0-8 0,-4 0-4 16,0 0-10-16,3 0-2 0,-2 0-9 16,2 0-3-16,0 0 3 0,2 0 2 0,1 0 2 15,0 0 1-15,2-1-2 0,2-1-7 0,-2 1 2 16,4 1-3-16,-4-1-5 0,5 0 3 0,-4 1-8 16,4-1 0-16,-1 1 0 0,-2 0-2 0,4-1 2 15,-2 1 1-15,1-2 1 0,-1 1 2 16,2 0 0-16,1 1 0 0,-3 0-6 0,-2 0-3 15,2 0-1-15,-3 0-1 0,1 0-2 0,-2 0 6 16,2 1-6-16,0 2 2 0,-2-1 2 16,3 0-8-16,-3 1 6 0,3-1-2 0,-2 0-1 15,-1 1 0-15,4-1 0 0,-4 1 1 0,4 0 2 16,-3-2 0-16,4 1-4 0,1-1 2 16,-5 1-1-16,3-1 1 0,1-1 1 0,-3 0 0 15,3 0 3-15,-1 0-6 0,-3 0 4 0,3 1-2 16,-4 1-1-16,2 1 8 0,-1-2-7 0,-3 2 1 15,6-1 1-15,-5 0-3 0,1 1 3 0,2-1 0 16,-1 0 2-16,-2 1-5 0,4-1 3 16,-3 0 2-16,4-1-5 0,-3 1 4 0,3-1-3 15,-4-1 0-15,5 1 2 0,-3-1 3 0,4 0-4 16,0 0 2-16,1 0 2 0,1 0-4 0,-1-1 4 16,1 0-2-16,-1-2-1 0,1 1 0 15,0 0 2-15,0-1 0 0,0 1 0 0,4 0 3 16,-2-1-3-16,0 1 2 0,2 0-1 0,-1-1-1 15,3 2 1-15,-3-2-3 0,3 1 3 0,-2 0-3 16,0-1 1-16,0 2 0 0,3-1-4 0,-4 1 3 16,3-1-1-16,-2 2 1 0,0-1 0 15,3 1 2-15,-4-1 0 0,0 0 2 16,4 0 3-16,0-2-6 0,2 2 2 0,0-2-3 16,2 0-2-16,-1 1 5 0,0-1-3 0,0 0 2 15,0 0-1-15,0 0 2 0,1 0-3 0,-1 1 0 16,-1-1 0-16,0 2-1 0,-1-1 2 0,-3 0 1 15,-2 1-2-15,4-1 0 0,-4 0-2 0,3 1-1 16,-3-1 1-16,3 1 1 0,-3 0-2 0,3-2 5 16,-3 2-3-16,2 0 0 0,-4 1 1 15,0-1-4-15,4 1 4 0,-3 0-6 0,-2 0 5 16,1-1-3-16,1 1 0 0,0 0 6 0,-2 0-7 16,0 0 5-16,-1 1-3 0,-1 1-3 0,1 2 2 15,-4-2 1-15,4 1-2 0,-1 1 1 0,1 0-3 16,0 0-3-16,-1 0 0 0,0 0-1 15,0 0 1-15,-2 0 3 0,1-1 5 0,3 0-2 16,-2 0-1-16,2-1 5 0,1 0-4 16,2 0 0-16,0-1 4 0,-1 0-4 0,4 0 2 15,-1-1 2-15,1 0-2 0,2 2 0 0,-2-2-2 16,1 0 4-16,1 0-2 0,1 0 4 16,1 0-1-16,2 0 1 0,-1 0-1 0,-1 0-2 0,0 0 2 15,1 0-5-15,0 0 5 0,0 0-4 0,1 0 2 16,-2 0 3-16,0 1-5 0,-3 0 4 15,1 0-2-15,0 0-3 0,2 0 3 0,1 1 0 16,-3-1 1-16,2 1 4 0,0 0-4 16,0 1-2-16,-1-3-1 0,3 3-4 15,-2-1 4-15,1-1 1 0,2 0-1 0,-2 0 3 0,-1 1-4 16,3-1 2-16,0-1 0 0,-1 1-2 0,-2-1 5 16,2 1-4-16,-2-1 1 0,0 0 3 0,-2 0-3 15,-1 0 2-15,1 0-2 0,-1 0-1 16,-4 0 2-16,4 0 1 0,-1 0 1 0,-1 0 0 15,2 0-2-15,-3 0 0 0,1 0 2 0,-2-1 0 16,2 1 1-16,0-1-2 0,0 1-2 16,0-1-1-16,-1 1 2 0,-3 0 1 0,3 0 1 15,-1 0 2-15,0 0-3 0,-4 0 2 0,5 0-2 16,-2 0 0-16,1 0 2 0,-2 0-4 0,2 0 2 16,-3-2 0-16,0 2-3 0,-3 0 3 15,0 0-3-15,-1 0 3 0,1-1-1 0,-1 1 3 0,-1 0 1 16,-1 0-4-16,1 0 2 0,-1 0-5 15,0 0 3-15,-1 0 1 0,3 0-1 0,-1 0 0 16,0 0 4-16,3 0-3 0,-3 0 0 0,1 0 2 16,2 0-5-16,0 0 1 0,2 0 4 0,0 0-2 15,3 0 3-15,-1-1-3 0,1 1 1 16,0 0-2-16,1-1-1 0,-2 1 1 0,2-1 1 16,-2 0 1-16,3-1-1 0,-1 1 4 0,2 1-2 15,0-1 0-15,1-1 1 0,-2 1-5 0,-1 0 5 16,1 0-5-16,-1 1 3 0,1 0 1 15,-2 0-3-15,0-1 3 0,2 1-4 0,-3 0 0 16,3 0 2-16,-1 0 1 0,1-1 4 0,-2 1-1 16,2-2 1-16,-1 1-5 0,4 0-1 15,-2 1 2-15,0-1 0 0,2 0 1 0,0 0 0 16,1 1 0-16,-5-2-2 0,3 2 2 0,0 0 0 16,-1 0-3-16,0 0 2 0,2 0-2 0,0 0 3 15,0 0-1-15,-4 0 0 0,1 0-1 16,-4 0-2-16,1 0 3 0,0 0-3 0,-2 0 4 15,2 0-1-15,-1 0-1 0,-1 0 1 0,0 0 0 16,2 0 1-16,-5 0-3 0,2 2 3 0,-1-1-6 16,-1-1 2-16,-1 1 3 0,-2 0-2 0,1 0 2 15,-1-1 2-15,1 0-2 0,-2 1-1 16,1-1 4-16,-1 0 1 0,-2 0-1 0,1 0 2 16,1 0-5-16,-1 0 0 0,-2 0 1 0,1 0 1 15,-1 0-2-15,1 0 0 0,-1 0 0 0,1 0-2 16,0 0 3-16,-1 0 0 0,-1 0 0 15,2 0 0-15,1 0-1 0,-2 0 1 16,2 0-5-16,-3 0 4 0,2 0-3 0,-1 3 1 0,-2-2 4 16,3 0-5-16,-1 0 3 0,-1 0-2 15,3 2-1-15,0-3 2 0,-1 1 1 0,-1 1 1 16,1-1-1-16,4 0 2 0,-4 0-4 0,0 0-1 16,0 0 2-16,2 1-1 0,-1-1 1 0,-2 0 0 15,2 0 1-15,-1 0-4 0,0 0 4 16,0 1-1-16,-1 0 0 0,-1-1 2 0,2 1-4 0,-1 0 4 15,2 0-4-15,0-1 3 0,-1 1-2 16,1-1-2-16,3 1 5 0,-3-1-4 0,1-1 3 16,1 0 3-16,-2 1-1 0,4-1-1 0,-3 0-1 15,4 0-1-15,-1 0-3 0,-1 0 6 0,1 0-5 16,2 0 4-16,-2 0 0 0,-1 0-2 16,3 0 3-16,-4 0-3 0,1 0-1 0,-3 0-1 15,4 0 2-15,-5 0 2 0,4 0-1 0,-4 0 3 16,-1 0-5-16,0 0-3 0,0 0 2 0,0 0 2 15,-1 0-2-15,0 0 4 0,-1 0 1 16,1 0-6-16,0 0 7 0,-1 0-3 16,0 0-1-16,0 0 5 0,-3 0-6 0,4 0 5 0,-2 0-2 15,2 0-1-15,-1 0-1 0,1 0-2 16,-1 0 4-16,0 0-3 0,0 0 4 0,-2 0 1 16,2-1-4-16,0 1-2 0,-1-1 2 0,-3 1 0 15,2 0-1-15,0 0 6 0,-2 0-6 0,2 0 1 16,-4 0 0-16,3 0-6 0,-4 0 8 15,-1 0-3-15,0 0 1 0,0 0 2 0,-1 0-2 16,2 0 3-16,-2 0-1 0,0 0 1 0,0 0-1 0,0 0 1 16,2 0 4-16,-1 0 9 0,0 0 3 15,1 1 0-15,0-1 3 0,2 0-9 0,0 1 3 16,-3-1-1-16,3 0-4 0,-1 0 4 0,-1 0-4 16,1 1 0-16,3-1-2 0,-3 0 3 15,4 0-4-15,-3 1 2 0,4-1-1 0,-1 0-5 16,2 0 5-16,-2 0-4 0,2 0-1 0,-1 0 0 15,-1 0-2-15,-3 0 0 0,3 0 0 16,-4 0 2-16,4 0-3 0,-3 0 2 0,4 0-2 16,-4 0 1-16,3 0 0 0,-1 0 0 0,-2 0 4 15,-1 0-5-15,2 0 1 0,-2 0-3 0,-2 0-5 16,-1 1 5-16,1-1-3 0,-1 0 3 16,0 0-1-16,0 0-1 0,0 0-3 0,0 0-4 15,0 0-6-15,0 0-25 0,0 2-22 0,0-2-33 16,0 0-33-16,0 0-9 0,0 1-22 0,-1 1-40 15,0 2-54-15,1-1 16 0,-3 1 32 16,2-2-248-16</inkml:trace>
  <inkml:trace contextRef="#ctx0" brushRef="#br0" timeOffset="-88306.46">2066 11926 0 0,'0'0'283'0,"0"0"-244"0,0 0-28 0,0 0-3 16,0 0-1-16,0 0 1 0,0 0 1 16,0 0-1-16,0 0 3 0,0 0 4 0,0 0 4 15,0 0 12-15,-13-4 13 0,13 4 13 0,0 0 9 16,0 0 0-16,0 0-7 0,0 0-17 16,0 0-20-16,0 0-15 0,0 0 3 0,1 0 14 15,1 0 18-15,4 0 15 0,-2 0 0 0,3 0-1 16,1 0-3-16,-1 0 1 0,0 0-4 0,5-1-9 15,0 0-5-15,-2-1-3 0,1 0-2 16,-1 0 6-16,0 1-1 0,3-1-3 0,-1-1-2 16,1 2-2-16,3-2 0 0,1 0 2 0,-1 0 1 15,4 0-3-15,0-1-4 0,0 0-5 16,1 0-6-16,-1 1-2 0,-1 1-4 0,1-2-2 16,-2 2 0-16,1-1 0 0,-1 2-1 0,1 1 1 15,0-1-4-15,0 1 0 0,1-1-1 0,-1 1 1 16,-3-1 1-16,3 1 1 0,1 0 0 0,0 0-2 15,1 0 2-15,0 0 0 0,0-1-1 0,3 1 2 16,-1 0-3-16,-2 0 1 0,1 0-1 0,3 0 1 16,-3-2 0-16,-2 1-2 0,2 0 4 15,0-1-3-15,0-1 3 0,3 2-1 0,-2-1 0 16,5 1-3-16,-4-2 0 0,-2 2 1 0,5 0-2 16,-4 0 5-16,2 0-5 15,-1 0 0-15,-3 1 1 0,2-2-2 0,3 2 3 0,-3 0 0 16,4 0-2-16,-5 0 0 0,2 0 1 0,1 0 0 15,-2 0-1-15,-3 0 3 0,2 3-3 16,3-1 0-16,-3 0-1 0,0 1-1 0,4-1 2 16,-2 0 0-16,-1 1 2 0,1 0-4 0,0 0 3 15,-2-2-2-15,1 1 1 0,1 0 3 0,-1 0-4 16,-1 0 2-16,1-1-1 0,3 0-3 0,-4-1 1 16,4 0 0-16,-2 1 4 0,3-1 1 15,-3 0 2-15,-1 0-2 0,3 0-1 0,-2 2-4 16,3-2 3-16,-4 1-1 0,3 0 0 0,-2 0 6 15,3 0-7-15,-3 2 0 0,2-1 1 0,-3 0-6 16,1 0 5-16,3 0 1 0,0 0-1 16,-2-1 2-16,1 1-1 0,-2-1 0 0,0 0 0 15,1 0 0-15,-2 1-1 0,-3-1 0 0,1 1-1 16,1-1 1-16,-3 2 0 0,2-1-1 0,0-1 3 16,-2 0-4-16,2 0 2 0,-1 2 1 15,-1-2-4-15,1 1 3 0,-2 0-2 0,-3 1 0 16,3-1 2-16,-1 0 2 0,-3 2-3 0,5-2 1 15,-5 2 2-15,3-1-5 0,-2 1 6 16,1-1-2-16,0 1-1 0,-2-2 2 0,3 1-3 16,-3 0 2-16,4 1 0 0,-4-1 0 0,5 1 1 15,-1-1-2-15,1 0 1 0,1-1-2 0,-1 2 2 16,2-3 0-16,1 1 1 0,-1 0 0 16,0-1-1-16,0 2 0 0,-1-1-1 0,1 0 3 15,1 1-3-15,-2-1 1 0,3 0 1 0,0 1-1 16,-1-1 1-16,0-1-1 0,0 1 0 0,3 0 0 15,-1-1 0-15,-3 1 2 0,3-1-1 16,0-1 1-16,-1 1-3 0,-2 1 1 0,4 1 0 16,-3-1-2-16,0 0 3 0,-1 1-2 0,1-1 2 15,3 0-1-15,-3 1 1 0,-1-1-1 0,1 1 0 16,-2 0 0-16,4-2 0 0,1 1 0 0,-1 1 1 16,2-2-1-16,-3 1 0 0,3-1-1 0,-3 2-1 15,0-1 0-15,-1 0 2 0,2-1 1 16,-1 2 0-16,-1-2-1 0,2 0 0 0,1 0 2 15,0 0-4-15,1-1 3 0,-1 1-1 0,1-1-2 16,-3 0 3-16,3 0-1 0,-2 0 2 0,3 0 0 16,-3 0-1-16,1 0 1 0,0 0-1 15,-1 0 2-15,1 0-2 0,-2 0 2 0,-1 0-2 16,2 0 0-16,0 0-1 0,0 0-1 0,0 1 1 16,0 0 1-16,2-1-1 0,-1 1 3 15,-1-1-2-15,0 0 0 0,0 0 0 0,1 0-4 16,0 0 3-16,3-1 2 0,0 0-2 0,-1 0 5 15,1-1-4-15,2 0-2 0,-2 1 2 16,1-2-2-16,-1 0 2 0,1 1 0 0,1-1 0 0,-2 0 2 16,1 0-1-16,0 0 1 0,-1 1-2 0,1-1-1 15,-1 1 1-15,0 0 0 0,-1 0 1 16,2 0 0-16,1 1 1 0,1 0-3 0,-2-2 2 16,-2 2 0-16,-1 0-1 0,1 1 0 0,-2-1-1 15,3 1-1-15,-5 0 0 0,4-1 1 0,-1 1 1 16,-1-1-1-16,-1 1 0 15,3 0 0-15,-5-2 1 0,2 2-1 0,1 0 2 0,-3-1-1 16,2 0-1-16,1 1 2 0,0-1-3 0,1 1 1 16,-2 0 1-16,2-1-1 0,0 0 2 15,0-1-1-15,3 1 2 0,-1 0 0 0,2-1 1 16,-1 1 0-16,0-1-2 0,-1 0 3 0,2-1-2 16,-2 1 1-16,0 1-1 0,-1-3-1 0,1 2 0 15,2 0-1-15,-2-2 1 0,1 2 0 16,-1 0 0-16,1-1 0 0,0 1-2 0,-3 0 3 15,0-1-2-15,0 1 0 0,0 1 0 0,2 0-2 16,-4-1 1-16,3 1 0 0,-5 1 1 16,1 0 2-16,0 0-3 0,0 0 1 0,-1 0 0 15,-2 0-3-15,2 0 3 0,-1 0 0 0,-1 1-1 0,0 2 2 16,-2-1-3-16,2 2 1 0,-3-2-1 16,-1 1-2-16,2 0 2 0,-3 0-1 0,2 1 3 15,1-1 2-15,-2 1-1 0,0-2-2 0,3 1 0 16,1 1-2-16,-3-2 2 0,3 0 1 15,0 0-1-15,0 1 1 0,1-2-1 0,0 0-1 16,1 0 1-16,1 0 1 0,-2 0-1 0,1 1 0 16,4-1 2-16,-4 1-2 0,1-1 1 15,0 0 1-15,1 1-2 0,-2-2 2 0,0 1-1 16,1-1 0-16,1 1 0 0,-1-1 1 0,4 0 0 16,-4 1-1-16,-1-1 2 0,2 0-3 0,0 0 4 15,-2 1 0-15,-2-1-2 0,2 0 1 16,2 1-1-16,-1-1-3 0,-1 0 4 0,3 0-1 15,-1 0 0-15,-2 0-1 0,1 0 0 0,2 0 1 16,-1 0-1-16,-2 0-1 0,0 0 0 0,2 0 0 16,-2 0 1-16,-1 0 2 0,1 0-3 15,0 0 1-15,2 2-1 0,-4-2 1 0,1 1 0 16,-1 0 0-16,-4 0 1 0,4-1-2 0,-1 1 2 16,0 0-2-16,0-1 1 0,0 2-1 0,-1-1 0 15,-2 0 2-15,4 0-2 0,-2 1 1 0,-5 0-1 16,4-1-1-16,-4 0 0 0,4 0 1 15,-4 1 1-15,3 0 1 0,-1-1 0 0,-1 0-2 16,2-1-1-16,1 1 2 0,-1-1-1 16,2 0 0-16,-1 1 2 0,-2-1-2 0,2 1 0 15,-2-1 2-15,1 1-1 0,0 1 0 0,0-1 2 16,0 0-3-16,-2-1 1 0,3 1-1 0,-3-1-2 16,4 1 3-16,-4 0-2 0,5 0 2 0,-1 0-1 15,1-1 0-15,-3 1 1 0,2 1 0 0,1-2 0 16,0 1 0-16,-2-1 0 0,2 0-2 15,0 0 1-15,2 0 1 0,0 1 0 0,3-1 2 16,-1 0-2-16,0 1 2 0,3-1-2 0,-3 0-2 16,3 0 2-16,-1 0 0 0,-2 0 0 15,4 0 0-15,-4 0 3 0,4 0-3 0,0-1 0 0,-2 0 0 16,3 0-1-16,-3-1 1 16,3 1 0-16,-2 1 3 0,-1-1-2 0,2 1 2 0,-1-1-1 15,2 0-3-15,1 0 3 0,0 0-4 0,-2 0 3 16,3 0-1-16,-1 1-3 0,0-2 3 15,-1 2-2-15,0-1 2 0,0 1-1 0,1 0 0 16,0 0 3-16,0 0-4 0,-4 0 0 0,2 0 0 16,-3 0 1-16,2 0 0 0,-4 0 3 15,1 0-3-15,2 0 0 0,-4 0 1 0,1 0-5 16,0 0 6-16,-1 1-2 0,1 1 0 0,-3-1 1 16,0 0-2-16,0-1 2 0,2 0-1 0,-3 0 3 15,3 0-2-15,0 0 1 0,-1 0 0 0,1 0-3 16,0 0 3-16,1 0-1 0,0-1 0 0,1 0-1 15,-1-1 2-15,0 1 1 0,2 0-2 16,0 0 2-16,-1 0-3 0,-2 0 1 0,4 0-1 16,-4-1 2-16,-1 0 0 0,0 1 0 0,-3 0 0 15,2 0-3-15,1-1 3 0,-2 1 0 16,2-1-2-16,-1 1 3 0,0-2-3 0,-2 2 1 0,3-1 2 16,-1 1 0-16,1-2-2 15,0 2-2-15,0-1 2 0,0 1-4 0,-2 0 5 0,2-1-1 16,-2 1-1-16,0 0 4 0,2 0-4 0,-1 0-1 15,1 0 0-15,0-1 1 0,-1 1 0 16,1 0 0-16,0 0 2 0,-2 0-4 0,1 0 4 16,-2-1-2-16,3 2 1 0,-1 0-1 15,0-1 0-15,1 1 2 0,0 0-3 0,0 0 4 0,0 0-3 16,2 0-1-16,-2 0 3 0,1 0-2 16,0 0 0-16,0 0 1 0,1 1 0 0,3 1-4 15,0-1 4-15,0 0-2 0,0 0 1 0,4 0 4 16,0 2-5-16,0-2 0 0,0 1 0 0,1-1-3 15,3 0 5-15,-1 1-1 0,1-1 0 16,1-1 1-16,1 0 0 0,1 1 0 0,1-1 1 16,1 0-2-16,1 1 1 0,0-1-1 0,1 0 0 15,0 0 2-15,-3 0-2 0,7 0 0 0,-3 0 2 16,0-1-2-16,2-1 2 0,-2 0-1 0,-1 0 0 16,1 1 1-16,0 0 0 0,-1 0 1 15,2-1 0-15,-4 1 0 0,1 1-1 0,1-1-1 16,-3 1 1-16,-1 0-2 0,2 0 3 15,-5 0-2-15,2 0 0 0,-2 0 0 0,-1 0 0 16,0 0 1-16,-1 0-2 0,2 0 1 0,-2 0-2 16,-3 1 0-16,-1 2 1 0,1-2 0 15,-1 0 0-15,0-1 0 0,-2 1 1 0,0-1-1 16,-3 1 2-16,1-1-1 0,-4 0 0 0,0 1-1 16,0-1 0-16,-2 0 1 0,-2 0 0 0,2 0 1 15,-3 0-2-15,1 0 0 0,-1 0 2 0,-2 0-2 16,5 0 2-16,-5 0 1 0,7 0-2 0,-3 0 2 15,1 0-2-15,2 0 0 0,-2 0 0 16,1-1-2-16,-2 0 2 0,3 0-1 0,-2 0 2 16,1 0 1-16,0-1-2 0,0 1 0 0,2-1-1 15,-4 1 0-15,2 0 0 0,0-1 1 0,-3 1-1 16,1 0 2-16,-4 0-2 0,0 0 2 16,3 0-2-16,-4 0 2 0,0 1-2 0,-2 0 0 15,2 0 2-15,-1 0-2 0,0 0 2 0,-1 0-1 16,1 0-1-16,1 0 2 0,-2 0-2 0,1 0 2 15,-1 0-2-15,1 0-1 0,1 0 1 16,-2 0-1-16,1 0 1 0,2 0 1 16,0 0 2-16,0 0 0 0,2 0-1 0,0 0 3 0,1-1-3 15,0 0 1-15,-1 0-1 0,3-1-3 16,-1 1 4-16,-1-1-1 0,2 1 1 0,-1-2 4 16,3 1-3-16,0 0-2 0,-3-1 1 0,0 1-2 15,1 0 1-15,-4 0 2 0,1-1-4 0,-3 2 3 16,0-1-5-16,-2-1-1 0,-2 2-3 0,0 1-8 15,-5-1-7-15,2 1-21 0,-4 0-50 0,0 0-86 16,-3 0-191-16,2 0-61 0,-4 0-655 0</inkml:trace>
  <inkml:trace contextRef="#ctx0" brushRef="#br0" timeOffset="-82639.36">16304 12069 206 0,'0'0'68'0,"0"0"-55"0,0 0-2 0,0 0-4 15,0 0 2-15,0 0-1 0,0 0-2 0,0 0-1 16,0 0 3-16,0 0-2 0,0 0 1 0,0 0 2 16,-53-40-1-16,49 38 8 0,2 1 6 0,-2 0 5 15,3-1 11-15,0 1 11 0,-3 0 13 0,3 1 6 16,1-1 7-16,-3 1-15 0,3 0-19 15,0 0-17-15,0 0-18 0,0 0-4 0,0 0-1 16,0 0 22-16,4 0 21 0,2 0 21 0,2 0 23 16,3 0-4-16,2 0-8 0,5 0-13 15,1 0-13-15,2 0-8 0,0 0-5 0,0-2 0 16,1-1-2-16,-2 1 1 0,4 0-1 0,0-1-1 16,-1-1 1-16,3 2-5 0,-1 0-4 0,2-1-4 15,-3 1-4-15,3 0-2 0,-4-1 0 0,3 2-3 16,-3 0-1-16,3 0-2 0,-1 1-5 15,-1-1 0-15,1 1 0 0,-2 0-1 0,1 0-2 16,1 0 2-16,-4 0-1 0,2 0-1 16,0 0 1-16,1 0-2 0,-4 1 0 0,2 0-1 15,-2 1 3-15,-2-1-3 0,0 2 2 0,-2-1 3 16,3 0-5-16,-3 1 3 0,-1-1 0 0,3 0-2 16,-4 1 3-16,4-1-2 0,-2 0 0 15,1-1 1-15,2 1 0 0,1-1-1 0,1 2-1 16,-2-2 1-16,2 0-4 0,0 0 4 0,-1 2-2 15,0-2 0-15,1 1 0 0,-1-1-1 0,1 2 1 16,1-2-2-16,2-1 5 0,-1 0-3 0,-1 1 0 16,3-1 1-16,-3 1-4 0,1-1 3 15,-2 1 0-15,0 0 1 0,0 1 1 0,0-1-1 16,2-1 1-16,-2 1-1 0,2-1 1 0,0 0-1 16,-1 1 0-16,4-1 3 0,-3 1 0 0,3-1 0 15,-1 0-4-15,4 0 0 0,0 0-4 0,3 0 5 16,0 0 4-16,2 0-2 0,2-1 5 15,1 0-5-15,-1 0 0 0,4-2 0 16,0 2 1-16,0 0-1 0,1 1-1 0,-2-1 1 16,0 0-4-16,-3 0 3 0,4-2 1 0,-1 2-1 0,2-1 2 15,-1 1-2-15,0-2 1 0,-1 2-1 16,1-1 2-16,-3 1 0 0,2-2-1 0,1 1 2 16,0-1 0-16,2 1 0 0,-1-1-1 0,1 1 0 15,2 1-4-15,-3-1 4 0,-1-1-2 16,-3 1-1-16,1 1 4 0,1-2-4 0,1 1 0 15,-1 0 2-15,-2 1 0 0,2 0 2 0,1-2 0 16,0 2-2-16,-2-1-2 0,1 1 2 16,-3-2 0-16,2 2 0 0,-2-1 2 0,1 1-3 15,-1-1 0-15,1 1 0 0,1 0 3 0,-3 0-2 0,0 0 1 16,-2-2-1-16,4 2-5 16,-4 0 4-16,4-1-2 0,-3 1 0 0,-1-1-2 0,3 0-2 15,-3-1 2-15,5 0-2 0,-4 0 6 0,6 0-2 16,-3 1-1-16,-2-2 2 0,4 1-2 15,-2-1 2-15,-1 1-1 0,2-1 0 16,-1 1-1-16,-3 0 1 0,-2 0 0 0,2-1-2 0,-2 2 4 16,0 0-2-16,0 1 0 0,-1-2 0 15,0 2-2-15,-3-1 2 0,2 1-1 0,-5-1 0 16,3 1 2-16,0-2-1 0,-3 2 0 0,3 0 0 16,0 0 0-16,-3 0-1 0,3 1 1 0,1-1-2 15,-1 1 2-15,2 0 0 0,1 0-1 0,2 0 2 16,-1 0-3-16,0 0 2 0,-1 0 0 15,0 0-1-15,1 0 0 0,-3 0 0 0,3 0 1 16,-3 0-1-16,1 0 1 0,2 0-1 0,-4 0-2 16,0 0 3-16,-1 0-3 0,2 0 3 0,-2 0 0 15,-1 0-1-15,0 0 2 0,0 0 0 16,-1 0 0-16,1 0-2 0,-2 0 0 0,-3 0-1 16,5 1 0-16,-3 1 1 0,0-1 2 0,4 0-3 15,-4 0 1-15,5-1 0 0,-3 2-2 0,2-1 1 16,-2 0 1-16,1 0 0 0,-2-1-1 15,3 1 0-15,0-1 1 0,0 1 0 0,-2-1 0 16,1 0-1-16,0 1 0 0,-2-1 2 16,1 1-1-16,-1 0 3 0,0 1-1 0,1-2-1 15,-1 1 1-15,1-1-2 0,1 1 1 0,0 0-1 0,-1-1 0 16,-1 1 1-16,2-1 0 0,-1 0 1 16,1 0 0-16,-1 0 0 0,2 0-1 0,-2 0 0 15,1 0 0-15,1 0 0 0,-2 0 2 16,0 0-3-16,-1 0 1 0,-2 0-2 0,2 0 1 15,0 0 1-15,-1 0-1 0,1 0 1 0,1 0-2 16,2 0 3-16,-1 0-2 0,1 0 1 0,-4 0-2 16,2 0-3-16,0 0 4 0,1 0-2 0,-1 0 4 15,4 0 0-15,-3 0-1 0,-1 0 0 16,1 0 0-16,-1 0 0 0,2 0-1 0,-2 0 2 16,-1-1-1-16,1 1 1 0,0 0 3 0,1 0-4 15,-3 0 0-15,-1 0-1 0,0 0-3 0,-1 0 3 16,-2 0 2-16,-1 0-1 0,1 0 3 15,0 0-2-15,0 0-1 0,0 0 0 0,2 0-1 16,1 0 1-16,-1 1 2 0,1 0-3 0,4 1 2 16,-3-2-4-16,0 1-1 0,3 0 0 0,-2-1-3 15,3 1 7-15,0-1 0 0,-1 1 2 16,3 0 3-16,-3 0-5 0,-1 1-1 0,3-1-1 16,-3-1-2-16,3 1 4 0,-2 0 0 0,0 0 0 15,3 0 0-15,-6 1 0 0,4-1-2 0,-3 0 3 16,2-1 0-16,-2 1-1 0,3-1 0 0,-4 1-1 15,4 0-2-15,-2 2 2 0,3-2 0 16,-1 1-1-16,-1-1 3 0,3 2-5 0,-3-2 2 16,0 1 0-16,4-1 0 0,-1 2 2 0,1-1-3 15,1-1 3-15,0 0-2 0,-1 2 1 16,0-1 0-16,-1-1-4 0,-1 1 3 0,2-1-2 0,-2 0 2 16,1 0 0-16,1 1-2 0,-2-1 0 15,0-1-1-15,-3 1 3 0,3 0-2 0,-3-1 1 16,3 1-2-16,-2 0-3 0,0-1-4 15,2 2-4-15,-6-2-3 0,7 1-10 0,-5-1-9 16,3 1-12-16,-3 0-11 0,3 0-10 0,-4 0-14 16,5 1-28-16,-4-1-38 0,2 0-51 15,-3 0-34-15,-3 0 1 0,0 2 44 0,-4-2 64 16,-7-1-138-16</inkml:trace>
  <inkml:trace contextRef="#ctx0" brushRef="#br0" timeOffset="-80883.81">2048 12815 362 0,'0'0'5'0,"0"0"5"0,0 0 2 16,0 0 8-16,0 0 17 0,0 0 14 0,0 0 16 15,0 0 14-15,0 0 6 0,0 0-6 16,0 0-17-16,0 0-22 0,0 0-17 0,0 0 1 16,-61-32 9-16,66 30 10 0,1 1 1 0,4-1-5 15,0-1-4-15,2 2 1 0,1-1-1 16,-3 1-1-16,3-1 0 0,2 1-2 0,-2 0 0 15,3 1 2-15,0-1-1 0,4 1 0 0,0-1-4 16,0 0-2-16,2-1-3 0,3 1-4 16,-2 1-1-16,-1-1-4 0,5 1-4 0,-3-1-4 15,4-1 0-15,-4 1 0 0,4-1 0 0,-5-2 2 16,4 2-2-16,2-2 2 0,-2 2-2 0,-1-1 0 16,3 0 1-16,-5 1-1 0,2 0 0 15,-2-1 0-15,4 1 0 0,-4 1 1 0,3 1-2 16,-3-1-1-16,1 1-2 0,-2 0-1 0,-2 0 0 15,-1 0 1-15,1 0 1 0,0 2-3 0,-3-1 0 16,4 1 0-16,0 0-1 0,2 0 1 0,-1 0 1 16,-1-1-2-16,4 1 0 0,-2 0-1 15,-1 1-1-15,1 1 4 0,0-1-3 0,-2 2 2 16,1-1 1-16,2 1-4 0,-2 1 6 16,3-2-5-16,-2 1 1 0,1 1-2 0,0-3-2 15,0 1 2-15,1-1 1 0,1-1 2 0,-1 1 5 0,3-2-5 16,-1 0-2-16,1 0 2 0,-4-1-4 15,4 0 4-15,-2 0 1 0,-3 0-1 0,4 0 1 16,-5 0-2-16,6 0 0 0,-6 0 0 16,4 0 1-16,-3 0 1 0,2 0 0 0,-3-1 2 15,-2 1-1-15,0-1 0 0,-1 1 0 0,-1-1 0 16,0 0-1-16,-4 1 0 0,4 0 1 0,-2 0-3 16,1 0 1-16,-4 0-1 0,4 0-2 15,-3 0 2-15,3 0 0 0,0 0-1 0,0 0 0 16,0 0 0-16,2 0 1 0,0-2 0 0,4 1 0 15,-1-1 1-15,-1 1-4 0,1 0 3 0,2-2-2 16,-2 1 1-16,-3 0 2 0,2-1-3 0,-1 2 1 16,-1-1 1-16,1 0-1 0,0 0 2 0,-2 0-1 15,1 1-2-15,0-1 4 0,-1 0-3 16,0 0 4-16,-2 1-2 0,-2 0 1 0,1 0-1 16,-1-1 1-16,0 2 0 0,-1 0 0 15,-3 0 1-15,1 0 1 0,-1 0-2 0,2 0 1 16,0 0-1-16,-1 0-1 0,-2 0 1 15,4 0 0-15,-1 0 0 0,0 0 1 0,-2 0-1 0,5 0 2 16,-3 0 0-16,0 0-2 0,4 0 0 0,-4 0 0 16,3 0-2-16,-4 0 1 0,5-1 0 0,-4 1 1 15,0-1-1-15,3 1 0 16,-2-1 1-16,-2 0 0 0,5 0 4 0,-4 0 1 0,5-1 2 16,-4 1-2-16,1-1 0 0,-3 2 1 0,-2-1-4 15,1 1 1-15,-1-1-1 0,-1 1 0 16,-1 0 0-16,-3 0-2 0,2 0-3 0,-2 0 0 15,0 0 1-15,-1 0-2 0,2 0 2 0,-4 0 0 16,3 0-1-16,-2 0 1 0,-1 0-1 16,-1 0 0-16,3 0-1 0,-2 0 1 0,0 1 0 15,-1 0 2-15,4 1 1 0,-1 0 2 0,-1-1-1 0,2 1 0 16,-2 0 0-16,1-1-1 0,1 0 2 16,-3 2-1-16,5-2-1 0,-4 1 1 0,2-1-3 15,-2 1 0-15,-1-1 0 0,3-1-1 0,-3 0 0 16,0 1 0-16,-1-1 1 0,-1 0 0 15,1 0 2-15,-1 1 3 0,0-1 1 0,0 0 4 16,0 0 1-16,0 0-9 0,0 0-10 0,0 0-19 16,-2 0-36-16,-1 0-31 0,-3 0-44 15,1 0-77-15,-2 1-103 0,-2 2-76 0,1-1 31 16,5 0-387-16</inkml:trace>
  <inkml:trace contextRef="#ctx0" brushRef="#br0" timeOffset="131365.11">1926 16106 0 0,'0'0'0'0,"0"0"0"15,0 0 192-15,0 0-104 0,0 0-57 0,0 0-21 16,0 0 0-16,0 0-2 0,0 0-3 0,0 0-1 16,0 0 0-16,0 0-4 0,44-17 0 15,-43 17 3-15,0 0-3 0,-1 2 2 0,5 1 0 16,-2-1 0-16,-1 2-2 0,0-1-1 0,2 2 1 16,-1-2-2-16,-1 2 1 0,3-1 3 15,-1 0-2-15,2-1 2 0,-1 0 0 0,3 0-1 16,-1-1 2-16,0 1 0 0,3 0 0 0,-1-1 4 15,1-1 2-15,2 2-2 0,0-2 3 0,2 0 1 16,-2 0-4-16,6 0 1 0,-3 2-5 16,3-2-3-16,1 1 2 0,0 0 0 0,2 0-2 15,-1 0 3-15,1 0-1 0,1-1-3 0,0 2 4 16,5-2 1-16,-2-1 1 0,4 0-1 0,1 0 0 16,0 0-3-16,1 0-2 0,0-1 3 15,0 0 0-15,0-2 3 0,-1 1-1 0,0 1 3 0,0-2-1 16,0 1 3-16,-3 0 6 15,-3-1-2-15,3 1 6 0,-3 1-2 0,2-3-1 16,-2 2 7-16,-2 0 1 0,5-2 0 0,-4 2 2 16,4-1 0-16,-3 0-4 0,3-1 3 0,-5 1-7 0,1 0-7 15,2 1 0-15,-2 1-5 16,-2 0 1-16,2 1 3 0,3 0-3 0,-4 0-2 16,0 0 0-16,3 0 0 0,-2 0-2 0,-2 2 1 15,0 1 0-15,-1 1-3 0,1-1 2 0,-1 2-2 16,0-2 2-16,1 2 0 0,-1-1 0 0,0 1 1 15,-2 0 0-15,2-1 4 0,-1 0-1 16,-4-1 3-16,5 1 1 0,-2-1 0 0,0 0-1 0,-1 0 5 16,1-1-2-16,1 1-5 0,-1 0 5 15,2-2-7-15,1 2-3 0,-1-3 8 0,1 0-8 16,1 0 4-16,-1 1 4 0,1-1-2 0,4 0 3 16,-2 0 2-16,4 0-5 0,-4-1-5 0,4-1 1 15,1 1-5-15,-1-1 1 0,-3 1 4 0,4-2-1 16,-1 1 2-16,-3 0-3 0,4 0 1 15,-3 0-3-15,-1 2 0 0,-1 0 4 0,1 0-3 16,-2 0 4-16,-1 0-1 0,4 0 1 16,-3 0 5-16,4 2 1 0,-2-1 0 0,2 0 1 15,2 0-2-15,1 0-5 0,-4 0 1 0,3 2-5 16,0-1-2-16,-1 0 1 0,-1 1 0 0,2-2 2 16,1 2-1-16,2-1 1 0,0 0-2 15,-1 1-2-15,-1 0 2 0,-1 1-3 0,3 0 4 16,0 0 0-16,-3-2-3 0,3 0 1 0,-3 0 0 15,3-1 1-15,-3-1-3 0,3 0 4 0,-1 0-7 16,1 0-2-16,0 0 4 0,0-3-14 0,-2 1-18 16,2 0-41-16,-2-2-36 0,0 2-43 15,-2 0-20-15,0 0 30 0,-3 2 32 0,-2 0 50 16,1 0 35-16,-2 0-44 0,-9 0-124 0,-2 0 196 0</inkml:trace>
  <inkml:trace contextRef="#ctx0" brushRef="#br0" timeOffset="131506.74">5599 16232 0 0,'0'0'216'16,"0"0"-181"-16,0 0-23 0,0 0-3 0,0 0-6 16,0 0 4-16,0 0-5 0,0 0 3 0,0 0 1 15,0 0-1-15,122 62-3 0,-103-54-1 16,0-1 2-16,2 0-9 0,2 1 4 0,4-1-7 16,1 1-8-16,-6-2-2 0,-7-3-234 0</inkml:trace>
  <inkml:trace contextRef="#ctx0" brushRef="#br0" timeOffset="134534.42">2048 16200 260 0,'0'0'-1'0,"0"0"0"16,0 0 0-16,0 0 5 0,0 0 5 0,0 0-3 15,0 0-1-15,0 0-1 0,0 0 0 0,0 0-2 16,0 0-1-16,0 0 5 0,124 58-6 15,-110-52 3-15,5 0 3 0,-3-1-4 0,4-1 4 16,-2 0 0-16,1-2-3 0,0 0 0 0,2 1 2 16,-2-2-2-16,3 0 6 0,1 0 9 0,2 0-2 15,-2-1 8-15,5 1-5 0,-3-1-6 0,3 2 1 16,1-2-6-16,1 0 3 0,1 0-2 0,0 0 4 16,1 0-2-16,2-2 1 0,-1 0 6 15,0-1-5-15,-2-1-1 0,1 1 2 0,0-1 2 16,2 1-1-16,-2 0 12 0,-2 1-2 0,1 0-4 15,-2 1 9-15,-2-1-8 0,2 2 8 16,0-1 0-16,1 1-1 0,-1 0-5 0,-1 0-10 16,-1 0 2-16,1 0-9 0,1 0 6 0,-1 0 0 15,2 1-4-15,2-1 2 0,1 0-5 16,-1 0 0-16,0 0-2 0,3-1 2 0,-3 0-1 16,0 1-3-16,0-1 4 0,0 0-4 0,3 0 5 15,-2-1-3-15,-2 2 0 0,1-1 2 0,2 1-1 16,1-1 5-16,-4 0-2 0,1-1 7 15,5-1-2-15,-4 0-1 0,3 0 7 0,-2-1-3 16,0 1 2-16,3-1-2 0,-1 1 0 0,-1-1-2 16,-2 0 3-16,-1 0 1 0,2 2-6 0,-3-2 0 15,0 2-4-15,0 0 1 0,-1-1 2 0,1 1-2 16,0 0-1-16,-1 0-3 0,-1-1 1 16,1 2 2-16,-3-1 1 0,2 1 1 0,0 1-5 0,-2-2-2 15,3 2 0-15,-6 0-2 0,3 0 1 16,-3 0-1-16,-3 0 0 0,5 2 0 0,-2 0 2 15,2-1-3-15,-1 1 1 0,3-2 1 16,-2 0-2-16,1 0 2 0,3 0 1 0,-1-1 0 16,1-1-3-16,0 0 3 0,-1-1-4 0,0-1-1 15,-1 1 7-15,1 0-3 0,-2 0 2 0,-3 1 0 16,-1 0 2-16,1 1-2 0,-1 0 6 16,-1 1 3-16,1 0-7 0,1 0 7 0,-1 0-8 15,-1 0 0-15,1 0 2 0,1 0-3 0,-1 0 1 16,3 0-2-16,-3 0 0 0,2 0-1 0,2 0 0 15,-2 0 1-15,0 0-4 0,-4 0 2 16,1 0-1-16,0 2 0 0,-1 1 1 0,-3-1-1 16,2 1-1-16,-1 1-1 0,0-2 2 0,0 1-4 15,-3 1 7-15,2-1-3 0,-1 1-4 0,-1-1 5 16,0 1-4-16,-1 0 1 0,0 0 1 0,0-1 1 16,0 1-3-16,-1-2-1 0,2 2 5 0,0-2-5 15,1 0 9-15,1 1-2 0,1-1-6 16,-1-1 1-16,2 1-3 0,0 1 2 0,0-2 2 15,2 1 6-15,0-2-3 0,0 0-2 0,1 0 2 16,3 0-6-16,-1 0 4 0,1 0 2 0,0 0 0 16,2-1-1-16,-1 0 4 0,-2 0-4 15,2 1-2-15,-1 0 2 0,-1 0-8 0,0 0 3 16,0 0 2-16,-2 1 1 0,-3 0 4 16,3 0-5-16,-4 0 4 0,1 0-6 0,2 0 5 15,-1 0 2-15,0-1-6 0,-2 0 6 0,0 1-6 16,2-1 0-16,-2 0 2 0,0 0 0 0,-1 0 0 15,-1 2-1-15,1-1 6 0,-2 0-6 16,-1 0 6-16,2 0-2 0,-3 0-8 0,1 1 8 16,-1 0-7-16,0-1 4 0,0 1 2 0,0 1-2 15,1-2 3-15,1 0-2 0,0-1 3 0,1 1-2 16,0-1 3-16,4 0-1 0,0 0-2 0,-1 0 2 16,1-1 1-16,0-1-1 0,1-2 3 0,-1 1 3 15,0-2-5-15,0 2 3 0,1 0 5 16,-1 0-6-16,2 2 3 0,-4-1-2 0,2 1 0 15,1 0-3-15,-3 1 0 0,2 0-1 0,0 0-6 16,-2-2 5-16,1 2-2 0,1 0 3 0,-1-1 3 16,2 1-5-16,1 0 0 0,-1 0-1 15,2 0 2-15,1 0-3 0,1 0 5 0,-1 0 0 16,0-1-4-16,2 1 4 0,2 0-6 16,-1-1 6-16,2 0-5 0,0 1 3 0,0 0-2 15,0 0-3-15,0 0 6 0,0 0-8 0,-2 0 2 16,1 1 4-16,-3 1-2 0,1-1 4 0,-2 1 2 15,2-1-5-15,-3-1 0 0,1 1 10 0,0-1-9 16,1 0 7-16,-1 0 1 0,3 0-9 16,0 0 8-16,1-1-1 0,1-2 0 0,-2 1-1 15,2 0 2-15,0-1-6 0,0 0 1 0,1-1 6 16,0 1-5-16,-1-1 9 0,0 1 0 0,-1 1-1 16,1-2 3-16,-2 2-5 0,1-1-1 0,1 1-4 15,-2 0 2-15,1 1-4 0,0 0 1 16,0 1 2-16,-2 0-1 0,-1 0-1 0,-1 0 0 15,0 0 1-15,-3 0-3 0,2 0 1 0,0 0 2 16,-2 1-4-16,-2 0 6 0,2 0-6 0,0 1-1 16,-2-1 1-16,3 1-3 0,1-1 3 15,-2 0 1-15,3-1 2 0,0 1-2 16,3-1 1-16,-4 0-2 0,1 0-3 0,0 0 5 16,-3 0-3-16,4 0 3 0,-3-1 0 0,0 1-4 15,2 0 1-15,-3 0 0 0,0 0 2 0,0 0-2 16,0 0 3-16,-1 0 1 0,0 1-4 0,-1-1 4 15,0 2-2-15,1 0-2 0,-1-1 0 0,3 0-1 16,-1 0 0-16,-1-1 2 0,2 0 4 0,3 0-1 16,-2 0 0-16,3 0-3 0,-3 0 0 15,5-1-1-15,-2 0 3 0,-1 0 1 0,3-1-6 16,0 1 6-16,0 0-9 0,-2 0 3 0,0 0 5 16,1 1-4-16,-2-1 4 0,1-1-1 15,2 2 2-15,-1 0-1 0,-2 0 1 0,3 0 2 0,0 0-7 16,0 0 7-16,0 0-2 0,-1 0-1 15,1 2 4-15,3-2-3 0,0 0 1 0,0 0-1 16,1 0 1-16,-1 0-1 0,4 0 4 0,-2-3-1 16,2 2-3-16,-2-2 4 0,4 0-3 0,-5 1 5 15,0-1-1-15,-1 0 0 0,2 0-2 16,-1 1-3-16,-1-2 4 0,3 2-6 0,-1 0 5 16,-2 0 2-16,5 0-6 0,-5 1 2 15,-1 1-3-15,-1 0-1 0,-2 0-4 0,-1 0 6 16,2 0-5-16,1 0-1 0,-2 0 7 0,1 0-4 15,1 0 1-15,0 0 0 0,-2 0-1 0,2 0-2 16,0 0 6-16,-1 0-2 0,-1 0-2 0,-3 0 2 16,2 0-3-16,-3 0-1 0,4 0 3 15,-2 0-2-15,-1 0 0 0,3-2 2 0,-5 1 2 16,3-2-2-16,-2 1 1 0,-1 0-1 0,2 1-1 16,-3-2 2-16,0 1 2 0,-1 0 1 15,-1 0-1-15,1 0 1 0,0 1-3 0,-1-1-1 0,4 0 4 16,-2 0-3-16,0 0 0 0,-1 1 1 15,6-3-2-15,-2 2 1 0,2-1 2 0,-2 1-2 16,4-1-2-16,-3 1 1 0,-2 0-2 0,3-1 0 16,-3 1 3-16,1 1-3 0,-1-2 1 0,0 1 1 15,2 0-2-15,-2 1 1 0,-2-1 3 16,1 2-3-16,1 0 0 0,-3 0 1 0,-1 0-5 16,1 0 1-16,0 0 3 0,-1 3-1 15,0-2 2-15,2 1-2 0,1 1 1 0,-1-2-2 16,1 0 2-16,-1 0 0 0,-1 0-2 0,4-1 4 15,-2 1 0-15,1-1-2 0,3 0 1 0,-4 0-4 16,6 0-1-16,-2 0 1 0,-2 0 5 0,3 0-2 16,-2 0 5-16,1 0-3 0,3 0-6 15,-1 0 4-15,0 0-7 0,-2 0 2 0,0 2 0 16,2 0 2-16,-1-1 3 0,-3 0-2 0,2-1 3 16,-3 0-2-16,1 1 1 0,0-1 1 0,1 0 0 15,-1 0 1-15,1 0 0 0,-3 2-1 16,2-2-1-16,0 1 0 0,-2-1 1 0,1 0-1 15,-1 0 3-15,0 0-1 0,-1 0-2 0,0 0 0 16,-4 0 0-16,1 0-2 0,-4 0 4 0,1 0 2 16,-3 0-7-16,1 0 7 0,-4 0-5 15,0 0-3-15,-2 0 4 0,-1 1-2 0,1 0-2 16,-3 0 3-16,2 0 4 0,-3 0-6 0,1 1 5 16,-1-1-1-16,1 1-7 0,-3 0 7 15,4-1-6-15,-3 1 3 0,1 0 3 0,2-1-2 16,-2 0 2-16,1 0-1 0,-2 0 0 0,4 2 0 15,-5-2 0-15,6 0 3 0,-4 0-3 0,1-1 1 16,-1 0 1-16,2 0-1 0,-2 1 0 0,6 0 2 16,-1-1-5-16,2 2 1 0,2-1 2 15,-2 0-4-15,0-1 2 0,2 1-2 0,-3 0-1 0,0 0 2 16,-3 1 0-16,0 0 4 0,1-1-1 16,1 1 4-16,0 0-5 0,1 0-1 0,2 1 2 15,0 1-2-15,-1-1 2 0,5 0 0 0,-5 0-2 16,2-1 2-16,-3 0 0 0,0-1 2 15,1 1-3-15,-1-1 3 0,2 0-4 0,-1-1 0 16,-1 1 0-16,-2-1 0 0,2 1 0 0,-4-1-1 16,-2 1 1-16,-1-1-3 0,0 0 4 0,-1 1-1 15,-1-1-3-15,0 0 4 0,1 0-4 16,-2 0-2-16,0 2-1 0,0-2-1 0,1 1-7 16,1 1-1-16,-1-1 0 0,0 0-17 0,1 2-7 15,-2-2-23-15,0 2-33 0,0 1-35 0,0 2-122 16,0-2-92-16,0 0-588 0</inkml:trace>
  <inkml:trace contextRef="#ctx0" brushRef="#br0" timeOffset="193242.27">9442 17988 0 0,'0'0'0'15,"0"0"0"-15,0 0 0 0,0 0 0 16,0 0 0-16,0 0 0 0,0 0 0 0,0 0 0 16,0 0 89-16,0 0 32 0,0 0-15 0,0 0 36 15,0 0 1-15,0 0-28 0,0 0 19 0,0 0-33 16,0 0 4-16,0 0-5 0,0 0 0 0,0 0-22 15,0 0-28-15,0 0 14 0,0 0-42 0,0 0 15 16,0 0 4-16,0 0-22 0,0 0 8 16,0 0-6-16,0 0-5 0,0 0-15 0,0 0 13 15,1 0-7-15,2 0 9 0,0 0 19 16,-1 0-9-16,4-1 1 0,-1-1-11 0,3 0 9 16,-1 0-13-16,0 0 16 0,3 1 5 0,-1 0-26 15,0-2 19-15,2 3-19 0,-1-1 4 0,-1 1 5 16,1 0-3-16,1 0-6 0,-1 0-7 0,1 0 22 15,-1 0-26-15,1 0 27 0,1 0 1 16,0 0-20-16,1 0 22 0,-2 1-21 0,0 1 0 16,-1-1-2-16,2-1 4 0,-2 1-7 0,0 0-5 15,2 0 23-15,0 0-21 0,0 1 21 16,-1-2 0-16,-1 0-19 0,1 0 15 0,-1 0-6 16,2 0 7-16,-2 0-9 0,1 0 12 0,-1-2-19 15,1 0-1-15,0 1 22 0,-1-1-23 0,1 0 21 16,-1 1-5-16,0-1 2 0,1 1-14 0,-2 0 14 15,1-1-9-15,0 2-27 0,0-1 35 0,0 1-34 16,2 0 22-16,0 0 10 0,1 0-7 16,-1 0 3-16,-1 0-10 0,5 0 7 0,-2 0-25 15,-1 0 17-15,3 0 6 0,-1 0-9 16,2 0 19-16,-1 0-3 0,-1 0-13 0,4 0-1 16,0 0 3-16,-3 0-6 0,4 0 9 0,-1 0 11 15,0 0-20-15,2 0 17 0,-3 0-12 0,1-1-5 16,-3 0 9-16,2 0-4 0,-2 0 2 0,-2 0-5 15,2 0 20-15,-2 0-16 0,-2 0 12 0,4-1 10 16,-4 0-30-16,1 0 18 0,0 1-1 16,0-2 4-16,0 2 2 0,-1-1 9 0,4 1-22 15,-4-1-17-15,0 1 30 0,-1 0-35 0,0 1 27 16,3 0 10-16,-2 0-18 0,-1 0 20 16,0 0-15-16,0 0-7 0,1 1-6 0,2 0 13 15,-2 1 0-15,1-2 0 0,2 0 15 0,0 1-21 16,1-1 3-16,-1 0 0 0,1 0-6 15,0 0-1-15,1 0 10 0,2 0 11 0,0 0-17 0,-4 0 21 16,4-3-16-16,-1 1-14 0,1 0 15 0,-3-2-12 16,3 2-4-16,1-1 6 0,-3 0 16 15,-1 1-18-15,2 0 15 0,-1-1 10 16,-2 1-31-16,2 0 29 0,0-1-12 0,-3 2-9 16,-3-1 15-16,6 1-6 0,-4-1-4 0,-1 2-1 15,-1 0 10-15,3 0-20 0,-4 0 29 0,0 0-5 16,1 0-16-16,-1 0 14 0,0 0-18 0,-1 0 3 15,-1 0-3-15,1 0 10 0,0 0-11 0,1 0 2 16,-3 0 20-16,1 2-26 0,-3-1 19 16,4 0 2-16,-2 0-11 0,-1 0-3 0,2 0 14 15,1 1-3-15,-1-1-23 0,-2 1 39 0,2-1-42 16,2 2 3-16,-1-1 32 0,-1 0-23 16,0 2 19-16,0-2-12 0,1 0 8 0,0 2-16 15,1-2 16-15,0 2 12 0,0-2-35 0,1 0 32 16,-2 2-31-16,1-2 5 0,1 2 11 0,-2-2-4 15,0 0 5-15,1 1-8 0,-1-1 20 16,0 1-24-16,-3-1 25 0,3 0-7 0,-1 1-24 16,-1-2 22-16,-2 0-16 0,0 0 15 0,1 0-2 15,0 1 5-15,-2-1-10 0,2 0-12 16,-2 0 20-16,2-1-24 0,-1 1 27 0,2 0 6 16,-3-1-24-16,3 0 22 0,-1 2-14 0,0-2 1 15,1 0 3-15,-2 0 5 0,2 0-22 0,-1 0 1 16,1 0 28-16,1 1-29 0,-1-1 37 0,1 0-12 15,-1 0-18-15,1 0 9 0,1 0-3 0,-1 0 18 16,4 0-21-16,-2 0 26 0,1 0-29 16,1 0-11-16,3 0 30 0,-1 0-26 15,-2-1 18-15,5-1 5 0,-5 1 1 0,-1 1-5 0,1-1 12 16,-2 1-1-16,1-1-23 0,-2 0 21 0,0 0-21 16,0 1 2-16,-1-2 10 0,-3 2-3 15,1-1 1-15,-3 1-6 0,2 0 20 0,-3 0-22 16,0 0 25-16,-2 0-3 0,0 0-18 0,0 0 21 15,0 0-16-15,0 0 13 0,0 0-13 0,0 0 7 16,0 0-28-16,0 0-16 0,0 0 15 0,-3 0-42 16,1 0 24-16,-3 0-23 0,2 0-41 15,-2 1-12-15,2 1-62 0,-1 0-58 0,-2 0-146 16,4-1-98-16,0 1-207 0</inkml:trace>
  <inkml:trace contextRef="#ctx0" brushRef="#br0" timeOffset="195634.07">12734 17949 0 0,'0'0'0'16,"0"0"0"-16,0 0 0 0,0 0 0 0,0 0 0 15,0 0 0-15,0 0 0 0,0 0 0 0,0 0 0 16,0 0 39-16,0 0 36 0,0 0 52 15,0 0-3-15,0 0 32 0,-51-25-2 0,49 24 0 0,1 0-9 16,0 1 5-16,1-2 1 0,0 2-34 16,0 0-21-16,0 0-42 0,0 0-27 15,0 0-17-15,0 0 1 0,0 0-6 0,1 0 21 16,1 0 32-16,-1 0-4 0,5 0 23 0,-2 2-22 16,5-2-23-16,0 1 3 0,0 0-13 0,4-1 17 15,-2 0-13-15,6 0 13 0,-4 0-23 0,5 0-11 16,0 0 23-16,-1 0-27 0,1 0 25 15,3 0-7-15,0-1-9 0,2 0 8 0,0-1-9 16,-1 0 8-16,1 1-15 0,-2 0 16 0,4 0-15 16,-3-2-3-16,0 2 20 0,-1 0-15 15,0 1 14-15,3-1-13 0,-1 0 0 0,-1-1-9 0,0 1 12 16,2 0 10-16,1-2-26 0,-3 1 22 16,4-2-25-16,-2 1 8 0,1-1 13 0,0 1-11 15,-2-1 1-15,3 2-15 0,-2-1 26 0,0-1-28 16,0 2 18-16,-1-2 20 0,1 1-36 0,0-1 31 15,-3 2-11-15,1-1-10 0,-1 0-2 0,2 1 12 16,-3 1-16-16,2-1-8 16,1 1 36-16,-3 0-33 0,2-1 34 0,0 1-13 15,-2 0-13-15,4 0 8 0,-1 0-7 0,-1 0 18 16,-1 1-20-16,1 0 20 0,-1 0-20 0,1 0-9 16,0 0 21-16,0 0-22 0,-1 0 19 0,-1 0 3 15,0 0-5-15,-3 0 0 0,3 0 3 0,-1 0 3 16,-1 0-21-16,1 0 24 0,-2 1-26 0,0-1 4 15,3 1 19-15,-2-1-14 0,0 0 16 16,-2 1-12-16,2-1 20 0,-1 0-29 0,-1 0 28 16,1 0 2-16,-2 0-37 0,1 0 40 0,-2 0-34 15,0 1 3-15,0 0 13 0,-1 1-4 0,2-1-3 16,-3 1 0-16,1-1 13 0,-2 1-19 0,0-1 26 16,2 2-6-16,-3-2-12 0,0-1 5 15,-2 1-10-15,1 0 12 0,-1 0-7 0,0 0 14 16,1 1-14-16,-1-2-9 0,-1 1 22 0,3-1-19 15,-1 0 14-15,1 1 0 0,1-1-4 16,-1 0-2-16,0 0 7 0,2 0 2 0,-1 0-21 0,1 0 26 16,0 0-29-16,-1 0 10 15,-1 0 18-15,3 0-19 0,-3 0 22 0,1 0-21 16,-1 0 14-16,0 0-13 0,1 0 9 0,0 0 13 16,-1 0-32-16,3 0 28 0,-2 0-25 0,2 0 7 15,0 0 15-15,0 0-16 0,1 0 10 0,0 0-15 16,2 0 17-16,-2 0-9 0,4 0 14 0,-2 0 6 15,1 0-28-15,2 0 25 0,-2 0-23 0,2 0 5 16,-2 0 5-16,2 0-5 0,1 0 4 16,0 0-6-16,0 0 21 0,0 0-21 0,1 0 24 15,0 0-6-15,-1 0-20 0,4 0 13 0,-2 0-14 16,0 0 17-16,-2 0-12 0,1 0 18 16,1 0-21-16,-4 0-10 0,2 0 32 0,-1 0-34 15,0 0 33-15,-1 0-3 0,0 0-5 0,2 0 2 16,-4 0-3-16,1 0 5 0,2 0-27 15,-4 0 26-15,1 0-22 0,0 0 12 0,-1 0 14 0,0 0-14 16,1 0 10-16,-1 0-18 0,1 0 6 16,1 0-4-16,-1 0 10 0,0 0 12 0,1 0-20 15,-2 0 19-15,2 0-23 0,-3 0 5 16,1-1 5-16,-2 1-7 0,2-1 0 0,-4 1-2 16,0 0 22-16,0 0-22 0,-2 0 33 0,0 0-19 15,-1 0-28-15,-1 0 29 0,0 0-29 0,-3 0 27 16,1 0 5-16,-1 0 5 0,-3 0-14 0,4 0-21 15,-3 0 29-15,1 1-32 0,-2 0 37 0,3 0 7 16,0 1-24-16,-2 1 14 16,3-2-13-16,-1 1 4 0,3-1-10 0,-1 0 13 0,1 1-16 15,1-1 4-15,3 0 18 0,-3 0-8 0,1 0 11 16,3 0-15-16,0 1 6 0,-1-1-6 0,2 0 11 16,3 0 11-16,-2-1-18 0,3 0 17 15,0 0-16-15,-1 0 6 0,3 0 7 0,1 0-5 16,-1 0-2-16,1 0-7 0,1-1 16 0,-3 1-21 15,4-1 31-15,-3 1-9 0,0-1-27 16,1-2 24-16,-2 3-27 0,1-1 17 0,0 0 4 0,-1 0 3 16,0 1-10-16,-1-1-14 0,2 1 23 15,1 0-20-15,-3 0 22 0,1 0 3 16,-2 0-16-16,3 0 7 0,-3 0-8 0,1 0 2 16,1-2-13-16,-5 2 18 0,4 0-18 0,-4-1 2 15,1 1 24-15,1 0-27 0,-5 0 22 0,2 0-2 16,-3 0-7-16,0 0 5 0,-4 0 1 15,1 0 4-15,-4 0-29 0,1 0 31 0,-1 0-30 0,-2 0 6 16,1 0 31-16,-1 0-22 0,0 0 19 16,0 0-12-16,0 0 5 0,0 0-23 0,-1 0 17 15,-2 0-4-15,-1 0-39 0,0 0 28 0,-2 0-47 16,1 1-11-16,-1 1-12 0,-1-1-55 0,1 0-65 16,-2 0-112-16,0-1-152 0,4 1-44 15,-1-1-130-15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2-23T13:16:55.8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2020 5329 117 0,'0'0'112'15,"0"0"-82"-15,0 0-19 0,0 0-4 0,0 0-1 16,0 0-2-16,0 0 1 0,0 0-2 15,0 0 2-15,0 0-1 0,0 0 2 0,0 0-1 16,-15-5-1-16,14 5 1 0,1 0-1 0,0 0 2 16,0-1 1-16,-2 1 2 0,2 0 1 0,0 0 4 15,-1 0 1-15,0 0 3 0,-1 0 2 0,1 0 1 16,-1 0 2-16,0 0 7 0,1 0 7 16,0 0 10-16,0 0 2 0,-2 0-2 0,1 0-6 15,1 0-5-15,0 0-2 0,0 0-1 0,1 0 4 16,-1 0 2-16,0 0 8 0,1 0 10 0,-2 0 8 15,2 0 2-15,-1 1-4 0,-2-1-9 16,1 0-10-16,2 1-6 0,0-1-6 0,-2 0-3 16,1 2 3-16,-1-2-1 0,1 1 2 0,1-1-2 15,0 1-2-15,0-1-5 0,0 0-3 16,0 1-5-16,0-1-6 0,0 0-4 0,0 0-5 16,0 0-2-16,0 0 0 0,0 0 1 0,1 0 8 15,3 0 0-15,-3 1 4 0,7-1 1 0,-3 0 0 16,2 1 2-16,3-1 0 0,0 0 0 0,-1 0-2 15,0 0-1-15,-2 0-4 0,2 0-2 16,0 0-1-16,0 0-3 0,1 0 1 0,0 0 0 16,-1 2-1-16,1-2 1 0,0 0 3 0,1 1 0 15,0-1-1-15,-1 1 1 0,0 0-4 16,2 0 0-16,-1 0 1 0,4 1 0 0,-3-1 0 16,0-1-1-16,4 1-2 0,-3 0 0 0,0 0 1 15,2 0-1-15,-2-1 0 0,0 2-1 0,3-1 0 16,-4-1 2-16,4 1 0 0,-2 0 1 15,-2 0 0-15,4 0 0 0,-4 0-3 0,0 1 0 0,-1-1 1 16,2 0 1-16,2 0 0 0,-3 0 3 0,5-1-3 16,-4 1 1-16,5-1 3 15,-2 2-2-15,2-2 1 0,2 0-1 0,-1 1-3 16,2-1 2-16,-2 0 2 0,2 0-1 0,0 0-2 16,1 1 2-16,2-1-1 0,-1 1 1 0,-1-1 4 15,1 1-4-15,0 0-1 0,-1-1 2 0,-1 2-2 16,-1-1 0-16,0 0 2 0,1 0-1 0,-2 1 1 15,2 0 0-15,-1-2 1 0,0 1-1 16,1 0-3-16,0 1 4 0,1-1-1 0,-1 0 0 16,5-1 5-16,-2 0-3 0,-2 1 0 0,6-1 0 15,0 0-7-15,-1 0 5 0,3 0 1 0,0 0-1 16,0-1 6-16,1 0-5 0,0 0-2 16,3-2 1-16,-2 2-2 0,0-1 2 0,-1 0 0 15,1 0 1-15,0-1-2 0,-2 1-1 0,1-1 1 16,-1 0-2-16,-1 1-1 0,1 0 2 0,0-1 1 15,-1 2-1-15,-1 0 4 0,-1 0-1 16,1 0 0-16,-1 1 1 0,-2-1-3 0,4-1 1 16,-1 2 1-16,1-1-1 0,-2 1 0 0,2 0-1 15,0-1 0-15,1 1-1 0,0 0 0 16,0-1 1-16,0 1-3 0,1 0 2 0,-1 0-1 16,0-1-1-16,-1 1 1 0,-2 0-1 0,2-1 0 15,1-1 0-15,0 2 2 0,-1-1-3 0,1 0 4 16,0 0-3-16,-1 0 1 0,1 1 1 0,0-1-1 15,-3-1 2-15,4 0-1 0,-1 1-2 0,-1 0 1 16,1 0-2-16,1-1 3 0,-2 1-2 16,1 0 0-16,0 0 0 0,-1 1 0 0,1-1 0 15,1 1 2-15,-3 0-1 0,1-1-2 0,0 1 2 16,0-1 0-16,0 1-2 0,-1-1 3 0,2 0 0 16,-1 0-2-16,3-2 2 0,-1 2 1 15,0 0-1-15,-1 1 0 0,1-1 2 0,-1 0-2 16,-1-1 2-16,1 1-1 0,0 0-1 0,1 1 2 15,-2-1-2-15,-1 1 2 0,2-1-2 0,-1 1 3 16,1-1 0-16,0-1 0 0,-1 2 3 16,-1-1-3-16,0 0 0 0,0 0 0 0,-2 1-1 15,1-1 1-15,-1 0-1 0,-1-1-1 16,3 1-2-16,0 0 2 0,-3 0-2 0,4 0 2 16,-4 0-1-16,2 1-1 0,-1-2 1 0,-1 1-3 15,2 1 3-15,-3 0-1 0,2 0 0 0,-2 0 1 16,2 0-4-16,-1 0 4 0,-1 0-2 15,2 0 0-15,-3 0 1 0,4 0-1 0,-3 0 1 0,3 0 0 16,-2 1 1-16,1 1-2 0,-1-2 2 0,2 0-2 16,-1 1-1-16,-1-1 1 0,2 0 1 15,0 0 0-15,0 0-2 0,1 0 3 0,1 0-2 16,1 0 0-16,-1 0 4 0,0 0-5 0,1-1 2 16,-2-1-1-16,4 1 0 0,-4 0 0 15,1 1 1-15,0-1 1 0,-1 0-1 0,1 0 2 16,-2-1-3-16,0 2 1 0,0-1-2 0,1 1 2 15,-1 0 0-15,0 0-1 0,0 0 4 16,-2 0-4-16,-1 0 2 0,0 0 0 0,-1 0-6 16,2 0 4-16,0 0 0 0,0 0 1 0,1 0 1 15,1 0-1-15,1 0-1 0,-1 0 0 0,1 0 1 16,0 0-2-16,0 0 2 0,-1 0-1 16,1 0 0-16,3 0 2 0,-1 0-2 0,0 0 2 15,0 0-4-15,-1-1 3 0,1 1-1 0,0 0-1 16,1-1 5-16,-1 0-4 0,0 1 2 0,-2-1-1 15,1 1-1-15,0 0 0 0,-1 0 0 0,0 0 1 16,-1 0-2-16,2 0 3 0,2 0-3 0,-2 0 0 16,0 0 3-16,1 0-4 0,-1 0 2 0,0 0 3 15,-1 0-2-15,2 0-1 0,0 0 2 16,0 0-2-16,0 0-3 0,0 2 5 0,1-1-1 16,-1 0 1-16,2 0 2 0,0 1-4 15,2-1 1-15,0 0-1 0,-3-1 3 0,3 1-3 16,-1-1 2-16,0 0 0 0,-1 1-5 0,-1-1 5 15,4 0-2-15,-1 0 1 0,-2 0 0 0,1 0-1 16,-2 0 0-16,2 0 0 0,0 0 2 16,-1 0-2-16,-1 0 2 0,0 0-2 0,-1 0 4 15,0 0-4-15,1 0 1 0,-1 0 0 0,1 0-6 16,-1 0 6-16,1 0 0 0,-1 0-2 0,-1 0 8 16,-1 0-7-16,-1 0 0 0,2 0 2 15,-1 0-6-15,-1 0 6 0,0 0-2 0,2 0 1 16,-2 0 2-16,-1 0-3 0,2 0 0 0,-2 0 0 15,0 0 0-15,-3 0-1 0,2 0 2 0,0 1-1 16,1-1 3-16,-3 2-2 0,-1-1 0 0,4-1 1 16,-4 1-5-16,0 0 3 0,2 1 0 15,-1 0 0-15,0-1 1 0,-1 0-1 0,-1 0 0 16,4-1-1-16,-3 1 3 0,0-1-2 0,-2 1 1 16,1 1 1-16,1-1-3 0,0 0 1 0,-1-1 1 15,2 0-1-15,-1 1-1 0,-1-1 2 0,0 0-1 16,2 0 0-16,0 0 2 0,-1 0-3 15,-1 0 1-15,1 0 0 0,-2 0-1 0,1 0 1 16,0 0-1-16,0-1 2 0,0 0-2 0,0 1 1 16,-1 0-1-16,1-1 1 0,-1 1 0 15,0-2-2-15,1 1 2 0,1 0 0 0,-1 0 1 16,1 0-1-16,0 0 1 0,-1-1-1 0,4 1-2 16,-1 0 4-16,-1 0-3 0,-2 0 1 15,1-2 1-15,2 2-1 0,-1 0 0 0,-2 0-2 16,5 0 2-16,-2 0 0 0,0-2 0 0,4 2 1 15,-1-1-2-15,-2 1 1 0,4 0 0 0,-1-1 2 16,1 1 0-16,1 0 0 0,1 0-1 0,0 1-2 16,2-1 1-16,-1 1-2 0,1 0 3 0,2 0-2 15,-1 0-1-15,3 0 2 0,-2 0 0 0,4 0 1 16,-2 0-1-16,0 0 1 0,1 0-3 16,0 0 0-16,-2 0 3 0,2 0-1 0,3 0 0 15,-2 1-1-15,0 0-2 0,2 0 2 16,-1 2 0-16,0-1 1 0,2 0 0 0,-1 2 0 15,0-3 0-15,1 1 0 0,0 0 3 0,2 2-3 16,-1-2 0-16,-2 2-1 0,0-2-2 0,0 2 3 16,-1-2 1-16,-1 1-1 0,3 1 2 15,-3-1-2-15,-2 1-2 0,2-1 1 0,2 0-2 16,-1 1 4-16,-1-2-2 0,4 2 1 0,-3-2 1 16,0 0-2-16,3 1 1 0,0-1 0 0,2 0-3 15,-4 1 4-15,0-2-1 0,0 0 0 16,-1 0 6-16,1 1-4 0,0-1-2 0,-1 1 1 15,1-1-5-15,-1-1 4 0,2 1 1 0,-2-1 1 16,1 0-1-16,1 0 0 0,0 0 1 0,0 0-1 16,1 0 2-16,0 0-2 0,0-1-1 0,-1 0 1 15,-1-1 0-15,1 0 1 0,-1 1-2 16,2-1 0-16,-3 1-2 0,-1-2-1 0,1 2 1 16,0 0-1-16,-2 0 3 0,1 0 1 0,-1-1-1 15,-1 1 1-15,-1 1-4 0,-1-1 3 0,0 1-1 16,0-1 2-16,0 1-1 0,-2 0-1 0,-1 0 2 15,1 0-3-15,-4 0 2 0,-2 0 0 16,2 0 0-16,-2 0 1 0,0 0 1 0,-1 0-1 16,0 0-2-16,-4 0 2 0,2 1-3 15,-3 0 0-15,-2 0 3 0,0 1-2 0,1-1 1 16,-3 0 0-16,5 0-1 0,-2 0 0 0,-4 0 2 16,1-1 0-16,2 2-2 0,-4-2 2 0,-1 1-2 15,2-1 1-15,-2 0 0 0,-2 0 1 0,-1 0 0 16,-2 0-1-16,2 0 1 0,-2 0 0 15,1 0-1-15,-2 0 2 0,1 0-3 0,0 0 2 16,-2 0 2-16,2 0-3 0,0 0 1 0,0 0 1 16,0 0-4-16,1-1 1 0,0-1 2 0,2 1-2 15,-2 0 3-15,-2 1-1 0,3-1 1 16,-1 0-2-16,0 1 0 0,2-1 2 0,-2 1-4 16,0 0 3-16,-1 0 0 0,0 0-3 15,0 0 2-15,0 0 0 0,1 0-2 0,-2 0 3 0,1 0-1 16,1 0-1-16,0 0 2 0,0 0 0 0,2 0-2 15,1 0 2-15,-1 0-1 0,3 0 0 16,3 0 0-16,-2 0-1 0,2 1 0 0,0 0 1 16,2 0 1-16,0-1-6 0,-3 1 0 0,2-1 1 15,-3 1-1-15,3-1 4 0,-3 2 3 16,3-2-3-16,-3 0 1 0,3 1 0 0,-2-1-2 16,-1 1 0-16,3-1 2 0,-3 0-1 0,1 1 2 15,1-1 0-15,-1 0-1 0,1 0 1 0,-2 0-2 16,3 1 1-16,-2-1 0 0,2 0 0 15,-2 0 2-15,3 0-3 0,0 0 2 0,-2 0-1 16,0 0 0-16,-2-1 1 0,2 1-1 0,-1-1 0 16,-3 1-1-16,3 0 2 0,-2 0-2 0,1 0 2 15,-1 0 0-15,4 0-3 0,-5 0 1 0,2 0 0 16,-1 0 0-16,1 1-1 0,-4 0 2 16,1 1-2-16,1 1-1 0,-3-1 3 0,2 2-3 15,-1-3 1-15,-1 1 2 0,2-1-2 0,-3 0 0 16,1 1 1-16,-3-1 1 0,3 0-3 0,-4-1 4 15,2 1-2-15,0-1 2 0,0 1 1 16,2-1-2-16,-2 1 1 0,0-1-2 0,2 0 3 16,-5 0-2-16,2 0 2 0,-2 0-2 15,2 0-2-15,-1 0 2 0,-1 0-1 0,2 0 2 16,-1 0-2-16,0 0 0 0,1 0 1 0,0 0 0 16,0 0 3-16,1 0-2 0,1 0 2 0,0 0-1 15,4 0-3-15,-2 0 3 0,0 0-1 0,1 0-1 16,0 0 2-16,0 0-2 0,-2 0 1 0,1 0 1 15,0-1 0-15,-1 1-2 0,0 0 2 16,0-1-3-16,-4 1 0 0,-1 0-2 0,-3 0-3 16,0 0-7-16,-1 0-18 0,-2 0-25 0,0 0-54 15,0 0-91-15,-3 0-114 0,-4 0-99 16,0 0 39-16,3 0-380 0</inkml:trace>
  <inkml:trace contextRef="#ctx0" brushRef="#br0" timeOffset="-138915.34">2064 12875 290 0,'0'0'86'0,"0"0"-58"0,0 0-15 16,0 0-3-16,0 0 2 0,0 0 9 0,0 0 23 15,0 0 25-15,0 0 25 0,0 0 23 16,0 0 4-16,0 0 7 0,-90-48-2 0,88 47-15 16,1 0-7-16,0 1-18 0,1-2-20 0,-1 2-18 15,1 0-22-15,0 0-16 0,0 0-12 0,0 0-1 16,0 0 3-16,2 3 2 0,1-1 7 16,5 2 3-16,2-1 6 0,2-1 3 0,2 1 4 15,1-2 2-15,4 0 0 0,0-1 3 0,-1 0-2 16,5 0-1-16,0 0-5 0,-2-2-2 15,5-1-3-15,-2 1-5 0,4 1 0 0,-2 0-2 16,2-2-2-16,2 2 1 0,-3-1-3 0,3 1-1 16,-2 0 0-16,1-1-1 0,3 1 2 15,1 0 2-15,-1-1-1 0,0 1 0 0,0-2-2 16,0 2 2-16,3-1-1 0,-1-1 0 0,-1 1 2 16,4-2-1-16,-3 1 2 0,2-2 0 0,1 1 0 15,-1 0-2-15,1-1-1 0,-1 1 0 0,2-1-1 16,2 0 1-16,-2 2 3 0,-3-1-2 0,4 1-1 15,0 1-1-15,0 0-1 0,-1-2-1 16,5 2 0-16,-1 0-1 0,0-1-1 0,-1 2 0 16,1-1 0-16,-3 1 1 0,-1-1-2 0,-3 1 2 15,3 0-2-15,-5 0-1 0,4 1 2 16,-3-1-2-16,-1 1 2 0,3 0-1 0,-3 0 1 16,-2 0-2-16,5 0 1 0,-3 0 1 15,0 0-2-15,4 0 2 0,-3 2-2 0,3-1 1 0,-3 2 1 16,5-1-1-16,-2 0 1 0,-2 2-2 0,2-1 0 15,-3 2 1-15,3-2 0 0,-2 1 0 16,3 1 0-16,-3 1-1 0,3 0 0 0,2-1-1 16,1 0 1-16,-1 1-2 0,1-3 2 0,4 2 1 15,-1 0 0-15,0-2 0 0,2 1 1 16,-1 0-1-16,2 0 0 0,-2 1-1 0,2-1 1 16,-3 0 0-16,2 2 0 0,0-1 1 0,0 2-4 15,1-2 1-15,1 2 2 0,2 1-3 0,-2-1 4 16,1 0-1-16,-1 0 0 0,1 0 0 0,0 1 1 15,-1-2-2-15,-2 1-1 0,1-1 2 0,-2 1-2 16,2 0 2-16,-2 0 1 0,2-1 0 16,0 1-1-16,2-2 0 0,0-1-1 0,4 1-1 15,-1-2 3-15,4 1-3 0,3-2 2 16,-1-1 0-16,5-1-3 0,-1 0 3 0,0 0-2 16,1 0 2-16,0 0 1 0,0-3-3 0,2-1 2 15,2 1-2-15,-1 1 1 0,2-1 1 16,-1 1-2-16,1 0 0 0,2-1 2 0,-3 1-1 0,0 1 1 15,-3-2 0-15,1 2-5 0,0 0 2 16,-2 1 3-16,4 0-2 0,-4 0 3 0,4 0-2 16,-3 0 1-16,-1 0-1 0,-1 1 0 0,-2 0 2 15,1 2-2-15,0-1 1 0,-3-1-2 0,0 0 1 16,0 1 1-16,2-2 0 0,0 1 0 16,1-1 2-16,0 0-2 0,0 0-2 0,0 1 7 15,1-1-6-15,-2 0 1 0,1 0 2 0,0 0-6 16,-1-1 4-16,0-2 1 0,1 1-1 0,1 0 7 15,-1-1-4-15,1 1-1 0,-1 1-1 16,-1-1-3-16,0 1 2 0,-4-2 1 0,2 2 0 0,0 0 3 16,-4 1-2-16,5-1-3 15,-5 1 1-15,3 0-5 0,-3 0 5 0,5-1 2 16,-1 1 0-16,-1 0 2 0,2 0-3 0,-1 0-2 16,-3 0 1-16,3 0 0 0,-4 0 1 0,5 0 0 15,-1-2 3-15,-1 0-4 0,3 1 3 0,-1 0 0 16,1 0-4-16,0-1 2 0,0 1-1 15,0 0 0-15,-4 0 1 0,3-1 1 0,1 0-1 0,-2 2 0 16,-2-1 0-16,4 1-1 0,-2 0 2 16,-2 0-1-16,4 0 1 0,-3 0-3 0,-1 0 3 15,3 0 0-15,0 0-2 0,-1-1 5 0,-2 1-5 16,4-3 2-16,0 1 2 0,1 0-6 16,0-2 3-16,1 1 0 0,1-1 0 0,4-2 1 15,0 2 0-15,1-2 0 0,3-1 0 0,-2 0 1 16,0 0-1-16,1 0-2 0,0 0 0 0,1 1 1 15,-2-1-1-15,4 0 1 0,0 0 1 16,-1 1-4-16,2 1 3 0,-2-1-1 0,0 2-2 16,2 0 4-16,0 0-4 0,-1 1 2 0,0-2 0 15,3 0 1-15,1 2 0 0,0-2-3 16,3 1 3-16,-2-1-2 0,4-1 3 0,-1 0-1 16,1 1-1-16,2-2 0 0,0 1 0 0,2 0 1 15,0-1-1-15,3 2 3 0,-2-1-2 16,1 0-1-16,0 0 1 0,0 2-1 0,-4-1 2 0,4 1-2 15,-3-1 2-15,3 0-2 0,-4 2 1 0,-1 0 0 16,1 0-1-16,-3 1 0 0,-1 0 0 16,-2 0-1-16,-1 1 2 0,0 0-1 0,0 1 0 15,2 0 0-15,-5 0 2 0,1 0-3 0,-2 1-2 16,-1 0 0-16,0 2-2 0,1-1 2 0,-2 0 1 16,1 2 1-16,-1-1-2 0,-2 1-1 15,3-1 1-15,-7 1 0 0,3-1 2 0,-5 0-3 16,0 1 2-16,-2-1-1 0,-1 1 1 0,-1-1 2 15,1 1-2-15,-5-1 0 0,2 2 1 0,-5-1-2 16,-1 1 0-16,-3 1-2 0,-3-1 1 16,0 0 2-16,-1 1-2 0,-3-2 0 0,-3 2-3 15,3 0-2-15,-4-1 3 0,-1 0 0 0,1 0 1 16,-3 0 3-16,-1-1-3 0,3 1 2 16,-4-2 1-16,0 1-1 0,-3-1 1 0,-1-1-4 15,-4 2 3-15,-1-1-6 0,1 1 1 0,-4-2-3 16,1 0-11-16,0 2-11 0,-2-2-26 0,-2 3-41 15,2-1-59-15,-2 1-79 0,-3 1-69 16,-4-2 17-16,-2 0-516 0</inkml:trace>
  <inkml:trace contextRef="#ctx0" brushRef="#br0" timeOffset="-136007.31">2033 16250 401 0,'0'0'16'0,"0"0"-4"15,0 0-4-15,0 0-2 0,0 0 10 0,0 0 8 16,0 0 15-16,0 0 9 0,0 0 5 16,0 0-2-16,0 0 2 0,0 0-5 0,-3 0-7 15,3 0 2-15,0 0-10 0,1-2 9 0,1 1 7 16,0-1 2-16,5 0 1 0,-4-1-11 16,4 1-1-16,-3 0-10 0,3 0 2 0,2 1 2 15,-2 1-8-15,2 0 3 0,-2 0-7 0,4 0 2 16,-1 0 0-16,0 0 1 0,6 0-2 0,-4 0 0 15,1 1 1-15,2 1-6 0,-1 0 6 0,3-1-3 16,-2 1-4-16,2 1-2 0,0 0-3 0,-1-2 1 16,3 0-3-16,1 0 3 0,-2 0-6 15,-2-1 3-15,2 0 4 0,1 1-4 0,-1-1 9 16,0 0-3-16,1 0 4 0,2 0-3 0,0 0 3 16,2 0-4-16,-1 0-11 0,-1-1 6 0,1 0-11 15,2-1 3-15,-1 1 3 0,-1 0-3 16,0 0 2-16,4 1-2 0,-5 0 3 0,2 0-4 15,-2 0 5-15,-1 0-4 0,0 0-4 0,1 0 4 16,-3 0-6-16,1 0 8 0,-1 0-1 16,-1 2 2-16,3-1 1 0,0-1-1 0,1 0 6 15,1 0-2-15,-1 0 7 0,2 0-2 0,-1 0-1 16,0-1 0-16,-1 0-1 0,2-1 0 0,3 1-6 16,-2-2 4-16,2 1-8 0,-3 1 4 15,4-3 1-15,-3 2-2 0,3 0 7 0,-4-2-1 16,3 2-2-16,-1-2-5 0,1 1-1 0,-1-2-3 15,4 2 3-15,-4-2 1 0,1 2-1 16,-3-1 0-16,1 2-1 0,-2-1-3 0,-3 2 0 0,-2-1 0 16,1 2 1-16,1-1 0 0,-1 1 3 15,-4 0 0-15,4 0-5 0,-4 0 2 0,4 0-3 16,-2 0-2-16,-1 1 2 0,2 1 2 0,-2-2-2 16,1 1 2-16,-1 1 2 0,3-1-3 0,-1 0 6 15,-3 0-5-15,5 0 0 0,-1 0 0 0,-2 1-1 16,3 0 0-16,0 0-2 0,1-1 5 15,-1 2-6-15,0-1 3 0,2-1 2 0,-1 0-3 16,0 0 7-16,0 1-1 0,0-1-1 0,-3 0-3 16,3 0 1-16,-1 1-4 0,1 0-1 15,1-1 6-15,-1 0-3 0,1-1 1 16,0 0 3-16,-2 1-4 0,2-1 0 0,0 0 2 0,-2 0 0 16,2 0-3-16,-1 0 5 0,-1 0-2 15,1 0-3-15,1 0 6 0,-2 1-7 0,0 0 1 16,0 1 1-16,-3 0 0 0,1 0-2 0,1 1 3 15,-3-1 3-15,1 0-8 0,-2 2 7 0,3-1-3 16,-3-1-2-16,3 0 2 0,1 2 0 0,-3-2 3 16,4-1-3-16,1 2 5 0,0-2-6 0,1-1 3 15,-1 0 1-15,2 0-4 0,1 0 5 0,0 0-3 16,-1-1 2-16,1-2 0 0,4 2 1 16,-2-1-4-16,2-2-1 0,-5 2 4 0,6 0-3 15,-4 0 5-15,1 0-2 0,-1-1-1 0,-4 2-1 16,3-1 1-16,-1 1 1 0,-3-1-5 15,1 2 6-15,0 0-6 0,-1 0 1 0,1 0 5 16,0 0-3-16,-2 0-2 0,-1 3 1 0,-1-2 1 16,3 1-5-16,-2 1 10 0,-1-1 0 15,3-1-6-15,-2 1 6 0,0 0-6 0,0-1-2 16,3 2 4-16,-2-1-2 0,-1-1 0 0,3 0 1 16,-4 2 1-16,3-2-2 0,-2 1 2 0,-1-1 0 15,2 0-1-15,1 1 1 0,-2 0 1 16,0-1 0-16,3 0-2 0,-3 0 2 0,0 1-4 15,-1-1 2-15,3 0 0 0,0-1 0 0,-3 1 0 16,2-1 0-16,2 0 3 0,-2 0-3 0,1 1 2 16,-2-1 1-16,3 0-6 0,-3 0 7 15,6 0-2-15,-2 0-3 0,-1 0 4 16,0 0-4-16,1 0-2 0,-3 0 1 0,2 0 4 0,0 0-3 16,-1 0 6-16,1 0-2 0,-1 0-7 0,0 0 6 15,0 0-5-15,-1 0 3 0,4 0 1 0,-2 0 0 16,-1 0 1-16,1 0-3 0,-1 0 3 0,0 0-3 15,0 0 0-15,-1 0 3 0,3 2-3 16,-3 1 3-16,2-1 1 0,0 0-1 0,-1 1-6 16,-1-1 4-16,0 0-6 0,-3 1 4 15,3 0 6-15,-2 0-5 0,-1-1 4 0,2 2-4 16,-1-2 0-16,0 1-2 0,1-1 0 0,-3 0 7 16,5 1-7-16,-1-1 7 0,-2-1-2 0,3 1-6 15,0 0 6-15,-1-1-5 0,2 1 2 0,-3-1 1 16,2 0 3-16,-2 2-3 0,3-2 4 15,0 0-1-15,-1 0-6 0,1-1 5 0,0 1-2 16,0-1 2-16,1 2 0 0,1-1 4 0,-2 0-4 16,2-1-3-16,1 1 6 0,-1-1-8 0,2 0 4 15,1 0 4-15,0 0-3 0,1 0 1 16,-4 0 3-16,3 1-4 0,-1-1-5 0,-2 1 4 16,2 1-5-16,0-1 2 0,-1-1 8 0,2 1-7 15,0-1 4-15,-1 1-1 0,1 0-4 16,0 1 2-16,-1 1 2 0,0-1 0 0,-1 0-2 0,0 0 4 15,1 1-3-15,-2-2-2 0,3 1 1 16,-2 0 1-16,0 1-1 0,3-1 2 0,-1-1 2 16,0 0-2-16,0 0 3 0,2 1-1 0,0-2-2 15,0 0 1-15,3 0 0 0,-2 0 2 0,0 0-2 16,-2 0 2-16,2 0-5 0,-2 0-1 16,0 0 6-16,4 0-5 0,-4 0 6 0,1 0 0 15,2-2-3-15,-2 1 0 0,-2 0 0 0,4 0-1 16,-2 0-4-16,-1 1 6 0,1-1-7 15,-2 1 2-15,3-1 6 0,-3-1-6 0,2 1 5 16,1 0-2-16,-1-1 0 0,-1 1-2 0,3-1 3 16,-2 0 3-16,0 1-7 0,1-1 6 0,-3 1-5 15,2 0 2-15,-2 0-1 0,-1 1 0 16,-4 0-2-16,1 0-2 0,0 0 6 0,-1 0-5 16,0 0 5-16,0 0 0 0,0 1-5 0,-1 0 4 15,1 1-2-15,-2-1 2 0,1 0-5 0,-2 1 5 16,2 0-4-16,0-1-1 0,-3-1 9 15,2 1-7-15,1-1 4 0,0 0-2 0,1 0-2 16,-1 0 1-16,2 0 1 0,-1 0 3 0,0 0-4 16,1 0 2-16,-1 0-4 0,0 0-2 0,0-1 6 15,1 1-4-15,-1 0 3 0,1 0 1 0,0-1 1 16,-1-1-5-16,1 1 7 0,0 0-2 16,-1 1-7-16,0 0 6 0,0 0-8 0,-1 0 5 15,-1 0 2-15,0 0 1 0,0 0-2 16,1 0-3-16,-2 0 6 0,-1 0-6 0,1 0 8 0,1 0-1 15,-4 0-8-15,5 0 8 0,-1 1-6 16,0-1 2-16,2 0 0 0,-2 0 1 0,3 0-2 16,2 0-1-16,-2-2 7 0,0 1-6 0,1-2 4 15,-1 0-1-15,1 1-3 0,2 0 1 0,0-2 1 16,-2 2 3-16,1 0-5 0,3-2 5 0,-3 1-5 16,-2 0-1-16,5 1 4 0,-3 0-2 15,2 1 2-15,-1-1-3 0,-3 1 4 16,1 0-5-16,-2 0 8 0,0-1-2 0,1 0-6 0,-1 1 6 15,0 0-11-15,1 0 6 0,-1 0 3 16,0 1-1-16,1-1 3 0,-1 1-7 0,0 0 5 16,1-2-5-16,-1 2 5 0,0 0 3 15,1 0-6-15,-2 0 5 0,0 0-4 0,0 0-1 16,-3 0-1-16,3 0 2 0,1 0-5 0,-1 0 3 16,-1 0 5-16,-3 2-6 0,3 0 10 0,-2-1-7 15,-2 0 0-15,-2 0 0 0,0 1-1 16,0-1 4-16,-4 0-5 0,0-1 2 0,1 1-3 15,-5 0 1-15,2 0 2 0,-4-1-2 0,0 2 3 0,1-2-3 16,-3 0 4-16,1 1-3 0,-1-1 1 16,0 0 4-16,0 0-2 0,0 0 6 0,0 0 0 15,0 0 3-15,0 0 3 0,0 0-2 0,0 0-3 16,0 1-4-16,0-1-2 0,0 0-4 0,0 0 4 16,0 0-1-16,0 0-5 0,0 0 1 15,0 0 3-15,0 0-4 0,0 0 3 0,2 0 7 16,-1 0-10-16,-1 0 7 0,1 0-1 0,1 0-4 15,0 0 5-15,-2 0 0 0,0 0-2 0,2 0-5 16,-2 0-1-16,0 0-13 0,0 0-24 16,0 0-28-16,0 0-47 0,0 3-55 0,-6 4-92 15,2 3-133-15,-2-2-8 0,4-2-490 0</inkml:trace>
  <inkml:trace contextRef="#ctx0" brushRef="#br0" timeOffset="-54378.95">11686 17273 1 0,'0'0'50'0,"0"0"-39"0,0 0 2 0,0 0-4 15,0 0 12-15,0 0 7 0,0 0 23 0,0 0 20 16,0 0 5-16,0 0 16 0,0 0 1 0,0 0 8 16,-13-12 1-16,13 12 4 0,0 0-4 0,0 0-7 15,0 0 7-15,0 0-13 0,0 0-2 0,0-1-15 16,0 1-6-16,-1-2 1 0,1 2 10 0,0-2 11 16,-3 2-8-16,3-1 7 0,-1 1-17 15,1 0 2-15,0-1 4 0,0 1-8 0,0 0-4 16,0 0-14-16,0 0-4 0,0 0-20 0,0 0 1 15,0 0-6-15,0 0-17 0,0 0 4 16,0 0-12-16,0 0 0 0,4-1 9 0,0-1 15 16,5-2 6-16,3-1 2 0,5-1 7 15,-2 0-19-15,5-1 3 0,0 3-3 0,0-2-9 16,0 1 1-16,0 2-2 0,1-2-1 0,-1 2-1 16,0-1 7-16,1 2-4 0,1-1-3 0,3 1 4 15,-2 0-12-15,5 1 8 0,-2-2 0 0,2 2-3 16,2 0 4-16,0 0-1 0,0 0-3 15,2-2-2-15,0 1 4 0,4 1-8 0,0 0 6 16,2-1 3-16,-5 1-3 0,4 1 5 0,-5-1-2 16,4 1 2-16,-2-1-8 0,-1 0 12 15,3 1-5-15,-2 0-2 0,0-1 7 0,0 1-13 16,-2-2 5-16,0 2-5 0,-1 0 5 0,0 0-3 16,0 0 6-16,1 0 0 0,-1 0-6 0,-1 0 10 15,1 0-13-15,1-1 4 0,-1 1 0 0,-1 0-2 16,-1 0 5-16,1 0-3 0,0 0 6 0,-2 0-6 15,2 0 2-15,-2 0 2 0,0 0-6 16,2 0 6-16,-2 0-5 0,3 0 0 16,-3 0 2-16,2 0 0 0,0-1 2 0,-1-1-4 15,0 0 6-15,-1 1-8 0,1-1 0 0,-1-1 5 16,2 2-4-16,0-1 4 0,0 0 5 0,1-1-3 16,0 0-4-16,0-1 2 0,0 2-2 0,1-3-2 15,-1 3 8-15,-3-2-5 0,3 1 5 0,-2-1 0 16,-1 1-3-16,0-1 1 0,-1 2 4 15,0-2-3-15,-2 2-5 0,0-1 6 0,-1 1-3 16,-2 0-3-16,3-1 8 0,-2 2-9 0,1 0-2 16,-1 0 3-16,0 1 1 0,-1 0-2 0,1 0 3 15,-1 0 5-15,0 0-10 0,-1 0 5 16,0 0 1-16,1 0-5 0,1 0 3 0,0 0 2 16,1 0-10-16,0 0 4 0,-1 0 9 0,2 0-9 15,-4 1 9-15,3 1-3 0,0 0-10 0,-1-1 8 16,0 0-4-16,-1 0 5 0,3 1-1 0,-1 1 3 15,2-1-4-15,-2 0-7 0,1 1 8 16,1-2-7-16,-1 2 7 0,-1-1 4 0,1 0-6 16,2 1 2-16,-2-2-1 0,2 0-4 15,-1 0-1-15,0-1 5 0,1 0-7 0,1 0 7 16,-2 0 5-16,3 0-6 0,1 0 4 0,0 0-6 16,-1 0 4-16,0 0-5 0,-2-1 8 0,1 0 6 15,-1 0-16-15,-1-2 17 0,2 2-11 0,-3-1-7 16,2 1 9-16,2 0-6 0,-2-1 0 0,-1 1 6 15,3 1 2-15,-3-1-8 0,0-1 10 16,-2 1-3-16,4 0-10 0,0 0 12 0,-1 1-11 16,-1 0 5-16,1 0 2 0,-1 0-1 0,-1 0-3 15,-1 0 0-15,3 0 7 0,-1 0-8 0,0 0 9 16,3 0-1-16,-3 0-6 0,0 0 5 16,-1 0-5-16,0 0 2 0,-1 0-3 0,2 0 3 15,-3 0-2-15,2 0-1 0,0 0 6 0,1 2-4 16,-1-1 0-16,-1 1 2 0,1-1 0 15,-2-1-6-15,1 3 5 0,-3-1-2 0,3 0-7 16,-2 1 12-16,2-1-12 0,0-1 3 0,-2 1 8 16,-1 1-8-16,4-1 8 0,-4 0-2 15,2 2 2-15,-1-2-3 0,-1 1-1 0,1-1 6 16,2 0-10-16,0-1 10 0,-1 2-6 0,0-1 0 16,1 1 5-16,-2 0-4 0,1-1 1 0,1 0-4 15,0 0 6-15,-1 0-7 0,4 0 8 0,-3 0 3 16,3 0-12-16,-1-1 9 0,1 1-4 0,2-2 0 15,1 0-4-15,0 0 5 0,1 0-8 0,0 0-3 16,0 0 14-16,1-2-10 0,3 0 10 16,-3 0 6-16,0-1-9 0,-1-1 3 0,4 1 0 15,1 1-3-15,-4-1-2 0,2 1 6 0,0 0-6 16,-3 1-2-16,-1-2 11 0,0 2-8 0,0 0 6 16,0 1-3-16,-2 0-2 0,0 0 0 15,0 0 2-15,1 0-1 0,1 0-8 0,-3 1 7 16,1 1-10-16,1 0 5 0,1 0 6 0,0 1-3 15,-1 0 4-15,1-2-2 0,0 0-4 16,1 0 0-16,0-1 9 0,1 1 1 0,0-1-6 16,3 0 7-16,-2 0-12 0,-2 0 3 0,0 0 2 15,0 0 3-15,-1 0-6 0,0 0-2 16,1 0 14-16,-2-1-17 0,1 1 18 0,-1 0-4 16,-3 0-9-16,2 0 10 0,-1 0-12 0,-2 0 5 15,0 0-3-15,0 1 3 0,-1 3-5 0,2-2 0 16,-3 1 8-16,2 0-8 0,-1 0 9 0,-1-1-5 15,4 0-2-15,-3 1 3 0,3-1-2 16,-4 0 4-16,4 1-4 0,-3-1 4 0,2-1-4 16,-3 0-2-16,3 1 7 0,-1-1-3 0,1-1 3 15,-1 1-3-15,1-1 0 0,-2 0-4 0,3 0 8 16,-2 0 0-16,2 0-6 0,-3 0 5 0,-3 0-13 16,6 0 8-16,-4 0 2 0,3 0 0 15,-3 0 4-15,-2 0-9 0,5 0 7 0,-3 0-6 16,-1 0 8-16,-1 0 1 0,2 0-9 0,1 0 6 15,-2 0-5-15,0 0 3 0,0 0-2 16,3 0 4-16,-3 0-5 0,0 0-4 0,-1 0 11 16,1 0-9-16,-3 0 10 0,2 0 0 0,-2 1-8 15,1-1 4-15,0 0-4 0,-2 0 4 0,3 0-4 16,-2 1 6-16,0-1-8 0,-1 0 2 16,0 0 8-16,2 0-5 0,1 0 4 0,-3 0-5 15,2 0 3-15,0-1-6 0,-1 0 9 0,2 1 3 16,0-1-11-16,-1-2 6 0,1 2-8 0,0 0-3 15,-1 0 10-15,1 0-2 0,0 1 3 0,-2-1 0 16,2-1 0-16,-2 2-4 0,0 0 3 0,-3 0 0 16,2 0-7-16,2 0 6 0,-1 0-5 15,-1 0 4-15,-2 0 2 0,3 0 0 0,-2 0-4 16,-1 0-2-16,1 0 8 0,0 0-10 0,-2 0 14 16,3 0-1-16,-3 2-5 0,2-2 0 15,-1 0-2-15,-1 0 4 0,2 0-4 0,-1 0 8 16,0 0-14-16,1 0 2 0,-3-2 7 0,4 2-5 15,-4-1 10-15,3 0-8 0,-2-1-4 0,1-1-1 16,-3 2 2-16,4-2 9 0,-5 0-9 16,5 1 5-16,-4 0-2 0,1 1-6 0,0 0 8 15,-2 0 0-15,0 0-2 0,-2 1 0 0,0-1 3 16,1 1-4-16,-2 0 4 0,1 0 1 16,0 0-6-16,-1-2 6 0,-1 1-10 0,0 0 6 15,-1 1-1-15,0 0 3 0,-2 0-1 0,2-1-3 16,-3 1 7-16,1 0-10 0,-1 0 11 0,0 0-3 15,-1 0-4-15,-2 0 4 0,2 0-4 16,0 0 2-16,-2 0-4 0,0 0 5 0,1-1-8 0,-2 1-1 16,0 0 14-16,0 0-10 0,0 0 12 0,4 0-1 15,-1 0-11-15,-1 0 3 0,0 0-1 16,0 0-1-16,1 0 3 0,0 0 6 0,-1 0-6 16,1 0 3-16,1 0 0 0,-1 0-3 0,-3-1 3 15,6 1-3-15,-3 0 9 0,0-2-5 16,2 1 6-16,-2 0-1 0,4 0-6 0,-2 0 5 15,3 0-6-15,-1 0 3 0,-1-1-4 0,1 2 5 16,2-1-3-16,-2 0 0 0,-2 0 8 16,2-1-9-16,-2 0 7 0,1 1-4 0,-3 0-6 15,0 1 4-15,1 0-4 0,-2-1 1 0,-1 1-1 16,2-1 5-16,-1 1-6 0,-2 0 4 0,0 0 1 16,0 0-8-16,0 0 10 0,0 0-4 15,0 0-3-15,0 0 6 0,0 0-4 0,0 0 2 16,0 0-6-16,0 0 6 0,0 0-7 0,0 0 2 15,0 0 6-15,0 0-11 0,0 0 7 0,0 0-5 16,-2 0-7-16,2 0-14 0,0 0-4 16,-1 0-20-16,1 0-24 0,-2 0-7 0,1-1-49 15,1-1-66-15,-3 2-130 0,-3 0-206 0,2 0 0 16,-2 0-331-16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2-23T13:25:33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3331 4867 357 0,'0'0'9'15,"0"0"4"-15,0 0 21 0,0 0 27 16,0 0 23-16,0 0 32 0,0 0 22 0,0 0 11 16,0 0-2-16,0 0-25 0,0 0-35 0,0 0-36 15,-28-20-22-15,28 20-16 0,0 0-8 0,0 0 4 16,0 0 3-16,0 3 13 0,3 2 10 15,2 0 13-15,-1 0 7 0,4 0 4 0,2-1 2 16,0 1-6-16,1 0 0 0,6-2-2 0,-4-1-3 16,6 1-2-16,0-2-4 0,1 0-7 15,1 0-3-15,0 0-3 0,1 1-6 0,-1-2-2 16,-2 1-1-16,2-1-5 0,-2 1 3 0,-1-1-2 0,-1 0-1 16,0 0-1-16,3 0 0 0,-2 0-3 15,-2 0-2-15,3 0 5 0,-1 0-8 0,0-1 4 16,-1 0 0-16,1-1-1 0,1 1-1 15,1 0 1-15,1 0 2 0,-1 0-4 0,-1 0 3 16,2-2-3-16,0 2-2 0,-1 1 0 0,7 0 1 16,-4 0 0-16,1 0-1 0,3 0 1 15,-5 0-4-15,7 0 0 0,0 0 0 0,0 0-2 0,1 0 2 16,0 0 0-16,2 0-1 0,-1 0-1 16,0 1 0-16,0 2-1 0,1-2-1 0,0 0 3 15,4-1-2-15,-1 0 1 0,3 1 0 0,-2-1 0 16,1 0 0-16,1 0-2 0,1 0 2 15,-3 0-2-15,3 0 3 0,-1 0-1 0,1 0 0 16,-3 0 3-16,3 1-1 0,0-1 2 0,2 0-3 16,-2 0 1-16,-2 0-2 0,0 0 1 0,3 0 1 15,-3-1-1-15,-1-1 2 0,3-1-1 0,2 1 1 16,-2 0-3-16,0-1 2 0,1 2 2 16,-1 0-5-16,1 0 4 0,1 1-2 0,0 0-1 15,-1 0 3-15,0 0-5 0,2 0 2 16,1 0-2-16,-1 0 2 0,1 0-2 0,-2 0 2 15,2 0 0-15,2 0-3 0,-2 0 3 0,4 0-2 16,-3 0 1-16,1 0 0 0,1 0 1 0,0 0-2 16,0 0 0-16,3 0 3 0,-3 0-4 0,4 0 2 15,-1-1 0-15,-2 1-1 0,-2-1 4 0,-2 1-3 16,1 0 3-16,-1 0-4 0,-1 0 2 0,0 0-2 16,1 0 0-16,-3 0 2 0,0 0-1 15,1 0 2-15,-1 0-1 0,-2 0 5 0,5 0-5 16,-5 0 2-16,1 2 0 0,-1-1-6 0,1 1 5 15,-1 1-2-15,-1-1 0 0,-3 0 3 16,1 1-2-16,-2-1-1 0,1-1-2 0,-3 2 4 16,0-1-3-16,-1-1 2 0,-4 1-2 0,-1 0-4 15,-1 0 3-15,-3-1-2 0,-3 0 2 16,0 1-1-16,-4 0-2 0,-2-1-1 0,-5-1-6 16,0 0-8-16,-5 1-21 0,-1-1-18 0,-1 0-32 15,0 0-34-15,0 0-46 0,0 0-72 0,0 0-102 16,-1 0-90-16,0 0 49 0,0 1-364 15</inkml:trace>
  <inkml:trace contextRef="#ctx0" brushRef="#br0" timeOffset="2100.83">16337 5000 333 0,'0'0'19'0,"0"0"23"15,0 0 27-15,0 0 24 0,0 0 19 0,0 0 0 16,0 0-5-16,0 0-18 0,0 0-28 16,0 0-16-16,0 0-6 0,0 0 13 0,-25-20 21 15,29 19 12-15,1 0 4 0,4-1-8 0,-1 1-6 16,4-1-5-16,1 0-3 0,1 1 2 0,2 0-1 15,2 0-1-15,3 1 0 0,1-1-6 16,7 0-9-16,-2-1-4 0,8 1-6 0,-3 0-3 16,6 0 1-16,-2-1-2 0,3 0-6 0,2 1 0 15,-1 1-5-15,0-1-2 0,1 1-2 16,-2 0-4-16,1-1 1 0,-1 0-2 0,1-2 1 16,-1 2 0-16,1-1-1 0,1 0-1 0,-1-1-4 15,3 1-1-15,1-2 0 0,-2 2-3 0,6-1 1 16,-2 0-1-16,1 1-4 0,-2 0 0 15,1-1 2-15,-1 2-4 0,-1-1 0 0,-1 1 3 16,-2 0-4-16,1 0 1 0,1-1 0 0,0 0-1 16,-1 0 1-16,0 0 2 0,0 0-1 0,1-1-1 15,2 1-1-15,-1 0-3 0,-1-1 0 16,3 2 2-16,-3 0-2 0,-2 1 1 0,1 0 0 16,-3 0 1-16,0 0-1 0,-1 0 2 0,-2 0 0 15,1 0-4-15,-2 0 2 0,2 1-2 0,-4 0-2 16,1 2 0-16,1-2-1 0,-2 1 0 0,2-1-1 15,-2 2 4-15,-1-2-5 0,0 0 0 16,0 0 1-16,2 0-2 0,-2 0 2 0,0-1 1 16,-1 0-2-16,1 0 2 0,-1 0 0 0,0 0 0 15,-1 0 0-15,0-1 3 0,1-1-2 0,3-2 1 16,-1 2 1-16,-1-1-2 0,0 0 0 16,1 1 4-16,0 0-1 0,-2-1-2 0,-1 1 4 15,0 0-5-15,0-1 0 0,-3 1 4 0,2 1-1 16,-1 0 2-16,0-1-1 0,-2 2 0 15,2-1-2-15,0 1 3 0,-4-1 0 0,3 0-4 16,-3 0 0-16,-2 0 0 0,-3-1-5 0,1 1-2 16,-1 1-4-16,-5-1-9 0,4 0-4 0,-6 0-5 15,5 0-11-15,-5 1-4 0,-2-1-7 16,0 0-8-16,-1 0-6 0,-3 0-12 0,-3 1-17 16,-1-2-14-16,-2 1-64 0,0 0-167 0,-2 0-31 0,0 0-560 15</inkml:trace>
  <inkml:trace contextRef="#ctx0" brushRef="#br0" timeOffset="3032.79">16871 5040 0 0,'0'0'311'0,"0"0"-289"0,0 0 13 0,0 0 27 15,0 0 31-15,0 0 27 0,0 0 0 16,0 0-20-16,0 0-14 0,0 0 2 0,0 0 10 16,0 0 19-16,0 0 9 0,0 0-9 0,-5 9-9 15,18-6-11-15,0-1-13 0,3 0-12 0,0-1-5 16,3 2-5-16,1-2-1 0,2 0-4 0,3 0-6 16,-2 0-5-16,4 1-5 0,-3-2-2 0,4 0-2 15,-1 0-3-15,0 0-1 0,3 0-6 0,0 0 1 16,1 0-3-16,2-2-3 15,2 0 0-15,-2 1-4 0,0 0-3 0,3 1 0 16,-2-1 2-16,4 1-3 0,-4 0 2 0,3 0-3 0,-5 0-6 16,1 0 2-16,-1 1-5 0,-1 0 4 15,-1 1-5-15,1 1 3 0,-3-2 0 0,2 1-5 16,-1 0 10-16,-1 0-6 0,-2 0 0 0,1 0 1 16,0 0-3-16,-1 2-1 0,2-2 0 15,2-1 1-15,-1 2-5 0,0-2 4 0,1 0-3 16,2 0 0-16,0 0 5 0,4 0-4 0,0 0 2 15,0-1-1-15,0 0 0 0,2 1-3 0,-3-1 4 16,3 0-1-16,2 0-3 0,-1 0 3 16,-3 0-2-16,3 0-2 0,1-1 6 0,-1-1-5 15,0 0 1-15,0 1 1 0,-1-3 0 0,0 2-1 16,1-1 2-16,0 0 0 0,1 0-3 0,-4 1 2 16,3-1-3-16,0 0 1 0,-5 0-1 0,3 1 3 15,-5-1-2-15,0 0 2 0,-1 0 4 16,0 2-5-16,-3-1 2 0,0 0 0 0,-5 1 0 15,2 0 1-15,-3 0 1 0,0-1 0 0,-3 1-5 16,2 0 4-16,-3 0-3 0,-1 1 1 0,2 0 2 16,-3 0-4-16,0 0 1 0,2-1 1 0,0 1-1 15,-4 0 1-15,5 0 1 16,-2 0-1-16,0 0-2 0,0 0 1 0,0-1-3 16,-2-1 0-16,3 1-3 0,-1 0-1 0,-3 1 0 15,4-2-7-15,-6 1-1 0,4 0-10 0,-4 0-8 16,0 0-11-16,-1 0-16 0,-3-2-14 0,0 2-30 15,-4-1-51-15,-3-1-91 0,-1 1-154 0,0 1-44 16,0 1-595-16</inkml:trace>
  <inkml:trace contextRef="#ctx0" brushRef="#br0" timeOffset="5226.03">14993 3851 785 0,'0'0'77'0,"0"0"37"0,0 0 38 16,0 0 39-16,0 0 0 0,0 0-50 0,0 0-47 15,0 0-32-15,0 0-18 0,0 0-15 16,0 0-7-16,0 0-5 0,0 0-4 0,-125-96 0 16,101 86-2-16,-3 1 3 0,-1-2-2 0,-2 2 1 15,-2-2-1-15,-2-1-1 0,-2 2-2 0,-1 1-4 16,-4-2 2-16,-5 4-5 0,0-3 6 0,-2 2 2 15,1 0 7-15,1 1 6 0,1-1 2 16,3 1-3-16,-1 1-7 0,2-1-1 0,0 1 1 16,1-1 1-16,1 1-3 0,5-1-3 0,-2 0-5 15,2 1-3-15,3 2-7 0,0-1-7 0,0 1 7 16,1-1 2-16,0 1 6 0,1-1 7 16,-1 1-10-16,4 1-3 0,-2 1-4 0,-1-1 2 15,-2 2 4-15,-1 0-1 0,-1 1 5 0,0 0-7 16,-2 0-1-16,-1 0-1 0,2 0-1 15,-4 3 1-15,1 2-1 0,-2 0 5 0,0 1 0 16,-1 1 2-16,0-1-1 0,-1 3-2 0,-2 1-1 16,-3 1-3-16,2 1-2 0,-3-1-3 15,3 3 1-15,-4-1 1 0,4 1 6 0,-4-2 9 0,5 1-5 16,-1 1 4-16,-1-2 0 0,3 2-3 0,-2-2 6 16,-1 1 0-16,3 0 0 0,-1 0 0 15,-2 1 6-15,1 0 0 0,2 1 5 0,-2 2 1 16,1-2-5-16,4 2 2 0,2-1-5 0,-2 0 2 15,7 0-2-15,1 1 1 0,2 0 1 16,2-1-4-16,5 1 3 0,0 1-4 0,0 1-1 16,4 0-1-16,-2 1 0 0,7 0-1 0,-4-2-1 15,6 2 3-15,-1-1-5 0,2 1 3 0,1 2-2 16,0-1-3-16,1 4 2 0,3 1-2 16,-3 0 3-16,-1 2-3 0,4 0 2 0,-3 0-1 15,0 0-1-15,-2 1 4 0,1 0-4 0,-1 2 4 16,1 1 0-16,-2 0 2 0,2 3-1 15,2-3 5-15,-3 0 0 0,2 2-1 0,0-2 5 16,4 0-2-16,-3-1 0 0,6-2 0 0,0-2-3 16,1-1 0-16,0-1-2 0,5-2 1 0,3 0-2 15,2 0 0-15,3 0 0 0,3 2-3 0,3-3 4 16,2 4-4-16,2-3 1 0,6-1-2 0,2 0-1 16,2-3 2-16,5-2 0 0,3-1 3 15,0-2-2-15,5-1-1 0,-1 0 1 0,6-2-1 16,-1 0 2-16,4-1-2 0,3-1-1 0,2 1 1 15,-2 1 0-15,2-1 1 0,-1 1 0 0,0 1-1 16,-2 1-3-16,2 0-2 0,-4-1-2 16,-3 1-1-16,0-2 2 0,0 1 2 0,-1-2 1 15,1 0 0-15,-1-2-1 0,-2 0-1 0,0-1 0 16,-3-2 3-16,-1-1 0 0,1-2 2 16,0-2-1-16,-1 0 0 0,2 0-1 0,-1-5 1 15,0-1 0-15,1-2-2 0,1 0 3 0,2-4 1 16,1-1 1-16,0 0 7 0,2-2-4 0,-1 0 0 15,-1-3 1-15,0 1-8 0,-2 0 5 16,-1 2 1-16,-2 0-1 0,-1 1 4 0,-3 1-7 16,-4 1-2-16,1 0-2 0,-4 2 0 0,-1 0 5 15,-1 2-3-15,-2-1 1 0,0 1 1 0,-1 1-4 16,-1 0 2-16,1-1 0 0,-4 1-2 0,1 0 1 16,0 1-1-16,-2-1 0 0,-3 0 0 15,-1 0 2-15,0-1-2 0,1 1 2 0,-3-1 0 16,1-1-2-16,-2 3-1 0,0-1 0 0,16-10 0 15,-16 6 3-15,-1 1 1 0,2-1-1 16,-1-1 1-16,0-2 1 0,-1 0 1 16,2 0 1-16,-2 1 1 0,0-2-6 0,0 1 1 15,0-2 0-15,1-1-2 0,1-1 5 0,0 1 1 16,-3-1 0-16,-4-2 3 0,1-1 4 0,-2 1 0 16,-1-2 0-16,2-1 1 0,-1 1-4 15,3-1 2-15,-3 1 0 0,1 0-2 16,0 1 1-16,-2 0 1 0,1 0-2 0,-3 0 1 0,3 1-1 15,-1 2-3-15,-2 1-2 0,2-2 2 16,-3 2-2-16,2 0 0 0,-1 1 2 0,0 0-2 16,1-2-1-16,0 2 2 0,-3 0-3 0,1 0 0 15,0 0 4-15,-2 0-3 0,-1 0 2 0,1-1 1 16,-2 2 0-16,-2-3-1 0,0 2 1 0,0-1 0 16,0 0-2-16,0-1 1 0,-4 2-1 0,1-1-1 15,1 1 0-15,0 1 0 0,0 0-3 0,-2-1 4 16,2 2 5-16,-2-1 1 0,-2 1 2 15,0-2 0-15,-3 0-1 0,-1 0 0 0,0 0-2 16,-1 0-1-16,-3 0-5 0,3 1 3 0,-4 2-4 16,1 0 0-16,1 0 1 0,-1 2-6 15,-1 0-1-15,1 0-7 0,-2 2-12 0,0 0-23 16,-4 0-28-16,-1 4-38 0,-4 0-63 0,-6 5-79 16,-2 0-220-16,5 6-107 0,8 0-749 0</inkml:trace>
  <inkml:trace contextRef="#ctx0" brushRef="#br0" timeOffset="6409.39">15569 3889 309 0,'0'0'2'16,"0"0"3"-16,0 0 2 0,0 0 8 0,0 0 4 15,0 0 2-15,0 0 1 0,0 0 6 0,0 0 5 16,0 0-10-16,0 0-12 0,0 0-24 0,-116-9-9 16,116 9 14-16,4 0 27 0,-2 0 25 0,4-1 10 15,2 1 5-15,0-1 1 0,2-2 14 16,5 2 18-16,3-2 5 0,0 0 6 0,6-1-12 15,1-1-12-15,3-1-2 0,4 1-7 0,3-2-5 16,1 0-2-16,5-1-5 0,1-1-8 0,4 1-2 16,1-2-7-16,1 2-8 0,3 0-7 15,-3 0-8-15,1 1-5 0,-2 1-6 0,3-1 2 16,0 0-5-16,0 1 0 0,1 0-2 0,2 0-3 16,0-1 1-16,2 1 0 0,2-2 2 0,0-2 0 15,3 2-2-15,-3-1 2 0,-2 0-1 16,1 0 2-16,-2 1-1 0,-2 0-1 0,-2-1 1 15,2 1 1-15,-1 0 0 0,0-1-1 0,1 1 1 16,2 0 0-16,0-1 5 0,-1 1 2 16,0 1 3-16,3-3 0 0,-5 3-1 0,1 0 3 15,-2 2-1-15,0-1 2 0,-4 2-1 0,4-1 1 16,0 2-2-16,0-1-5 0,1-1 0 0,0 2-7 16,6-2 3-16,-2 1-3 0,4-1 2 0,1 0 0 15,-4 1-2-15,3 0 1 0,1-1-2 16,-1 0-1-16,2 2 0 0,0 1 3 0,1-2 0 15,0 3 2-15,0 0 3 0,3 0 1 0,0 1 1 16,-5 0 2-16,3 0 2 0,-4 0-1 0,0 2 3 16,-4 0 6-16,4 1-2 0,-1-1 6 0,-2 0-6 15,3 1-2-15,-4 0-2 0,4-1-5 16,1 2 8-16,0-1-7 0,-1 0 4 0,-1 1-3 16,-1-1-2-16,2 2 6 0,1-2-5 15,-2 1 3-15,0 0-3 0,3 0-5 0,2 1 2 16,2-2-1-16,-2 1 1 0,0 0 2 15,1 0 4-15,-3 0-5 0,-3-1 0 0,0 2-1 16,-3 0-1-16,0-1 0 0,-1 1-3 0,-4-2 3 0,0 3 0 16,-2-1 0-16,-3 0 4 0,-2-1-5 15,-1 0 2-15,-2 0-2 0,-3 1 1 0,-3-2-3 16,-3 0 1-16,-4 0-4 0,-6-1 0 0,-1-1 4 16,-7 0-6-16,-3-1 4 0,-2 0-3 15,-5 0 5-15,-1 0 10 0,-2 0-1 0,0 0-9 0,-3-1-29 16,-2-1-33-16,-3-3-37 0,-2 1-39 15,1-1-43-15,-4 0-67 0,0 0-124 0,-3-1-75 16,6 3 35-16,4 0-285 0</inkml:trace>
  <inkml:trace contextRef="#ctx0" brushRef="#br0" timeOffset="6777.14">20912 3277 2103 0,'0'0'-28'0,"0"0"46"0,0 0 4 0,0 0-7 16,0 0-7-16,0 0-32 0,0 0-13 0,0 0 5 15,0 0 14-15,0 0 14 0,0 0 15 16,0 0 5-16,0 0-2 0,0 0 3 0,125 55-5 15,-92-40-6-15,4 1-2 0,-3 0-4 0,1-1-1 16,-4 1 0-16,-3 1 2 0,-4-3-2 0,-3 2-1 16,-2 0 5-16,-4-2-3 0,-2-1 4 0,-6 0 5 15,-2-2 16-15,-4 1 18 0,-1 0 18 16,-6 0 8-16,-4 3-10 0,-5-1-9 0,-4 1-17 16,-5-1-8-16,-4 3-5 0,-1-2-3 15,-2-1-6-15,0 0-5 0,2 1-2 0,2-1-15 16,2 0-12-16,5-1-27 0,1-2-43 0,5 2-38 15,-1-1-72-15,3-2-113 0,2 1-142 0,6-3 15 16,0-3-367-16</inkml:trace>
  <inkml:trace contextRef="#ctx0" brushRef="#br0" timeOffset="7458.99">21585 3893 1152 0,'0'0'104'0,"0"0"34"0,0 0 18 16,0 0 5-16,0 0-29 0,0 0-33 0,0 0-2 15,0 0 12-15,0 0-1 0,0 0-15 0,0 0-19 16,0 0-18-16,0 0-10 0,140-101-11 15,-105 80 0-15,2-4-2 0,2 1-7 0,3-1-3 16,0-2-8-16,0 0-5 0,0-2-4 0,-1-1-1 16,3-1-6-16,-3 2-4 0,-3 1-7 0,1 3-20 15,-8 2-28-15,-2 5-39 0,-2 3-51 0,-5 2-131 16,-9 5-254-16,-1 3-856 0</inkml:trace>
  <inkml:trace contextRef="#ctx0" brushRef="#br0" timeOffset="9576.04">22923 3312 266 0,'0'0'29'0,"0"0"84"0,0 0 81 0,0 0 53 16,0 0 24-16,0 0-45 0,0 0-34 0,0 0-29 15,0 0-23-15,0 0-20 0,0 0-36 16,0 0-13-16,-22-65-22 0,18 65-21 0,-3 1-5 15,3 3-9-15,-3 3-9 0,0 3-3 0,-1 2 3 16,-1 5 2-16,-1 1 4 0,-1 1 1 16,0 3-1-16,3 1-2 0,-1 0 1 0,1 1-2 15,2-1-7-15,1 2 1 0,3-1-6 0,1-1-5 16,1-2 0-16,0-3-10 0,3 2-1 0,6-5-3 16,1-2-5-16,2-1 3 0,4-4 4 0,1-2 8 15,1-3 9-15,3-2 14 0,2-1 7 16,1-2 1-16,1-5 6 0,1-5-2 0,-4 0-5 15,4-4 1-15,-2-3 7 0,0 1 4 0,-1-3 11 16,-1 1 5-16,-1-3-7 0,0 0-2 0,-2-4-6 16,-1-2-7-16,1-1-5 0,-3-3-4 15,1 1-5-15,-4-1-4 0,-1 5 6 0,-3 4 1 16,-3 5 10-16,-2 6 4 0,-4 2 3 0,0 5 2 16,0 3-2-16,-1 0-2 0,-3 3-14 0,-1 0-16 15,-4 5-15-15,1 6-9 0,-4 2 6 16,-1 7 7-16,-1 2 3 0,-2 4 2 15,6 1-2-15,0-1-4 0,1-1 2 0,4 0 0 0,1-1-5 16,3-2 1-16,1-3-7 0,0 0-6 0,4-3 1 16,0-2-2-16,6-4 1 0,-3-1 2 15,1-1 3-15,0-2 5 0,3-3 8 0,-1-1 10 16,3-2 6-16,-1 0 11 0,1-2 2 0,0-3 6 16,1-3 2-16,0-1 0 0,-2-1-2 0,1-2 2 15,2-1-2-15,-3-3-3 0,3-3 0 0,-1 0-6 16,-1-4-2-16,3-1-5 0,-3-2-1 0,0 2-3 15,-2 1-2-15,-1 3 3 0,-4 5-1 16,-1 2 1-16,-2 5 5 0,-2 2 1 0,-1 2 3 16,0 3-3-16,0 1-7 0,0 0-15 0,-1 1-14 15,-2 6-8-15,-1 3 3 0,-1 4 9 16,-1 4 11-16,-3 1 9 0,3 2-3 0,0 1 2 16,2 0-2-16,0 1-2 0,2-1 1 15,2 0-7-15,0-2-4 0,1-1-9 0,5-1-9 16,3-2 0-16,0-2-1 0,3-2 3 0,0-3 7 15,0-2 7-15,-2-3 8 0,0-1 14 0,2-1 7 16,-2-2 10-16,3-3 8 0,-1-2 0 0,1-3 4 16,0-1-7-16,1-3-2 0,1-1-1 15,-3-1-5-15,2-4 3 0,1-2-3 0,2 0-2 16,-2-4-3-16,4-3-6 0,0 0-9 0,0-2-2 16,-2 1-1-16,1 3 0 0,-1 2 7 0,-2 3-2 15,-1 4 1-15,-1 4 0 0,-3 2 0 16,1 3 2-16,-3 3 0 0,-5 1 1 0,0 2-1 15,-2 1 2-15,-1 0-2 0,0 1-2 0,0 5 5 16,-2 1 5-16,-2 5 4 0,0 1-2 0,0 4-2 16,-1 1-9-16,-1 0-1 0,2 1 2 0,-3-1-4 15,2 0 7-15,0 0-4 0,-1 0 1 0,2 0-2 16,2-1-2-16,1 0 3 16,-1-1-4-16,2-1 4 0,0-1-1 0,2-1-5 15,0-2 0-15,3-1-2 0,1-3-3 0,2 0-1 16,-2-1 2-16,1-2 0 0,1-2 6 0,3-1 7 15,-1 0 4-15,2-1 6 0,2 0 1 0,0-3 2 16,3-4-1-16,-2 0 0 0,4-3-2 0,0-1-1 16,-2 0 0-16,1-4-7 0,1 0 4 15,2-1-7-15,0-2 0 0,1 0-1 0,-1-1-3 16,-1-3 4-16,-3-1-3 0,2 1 3 0,-3-3 0 16,-2 3-3-16,-2 0 2 0,1 3-1 0,-5 6-1 15,0 2 2-15,-2 3 0 0,-2 3-4 16,-2 3 2-16,1 2-5 0,-2 0-4 0,1 0 1 15,-2 2 1-15,1 5 7 0,0 3 5 0,-1 1 7 16,0 5 0-16,1 1-2 0,0 4-1 0,2-2-6 16,1 4 1-16,1-3 0 0,3 3-2 15,1 0 2-15,3 0 5 0,2 2 2 0,0-2 1 16,1 1 3-16,0-2-7 0,0-1 3 0,-1-1 0 16,-1-1-3-16,-2-4 6 0,-1-2-6 0,-1 0 2 15,-1-5 3-15,-6-1 0 0,0-2 11 16,0-3 11-16,-2-1 15 0,0-1 7 0,-2 1-1 15,-3-1-15-15,-3 0-15 0,-4 0-13 0,-1 0-9 16,-2 0 0-16,-1 0-8 0,0-1-3 16,-1-1-16-16,3-1-19 0,-1 0-28 0,2-1-35 0,1 1-45 15,1-2-107-15,-1 3-268 0,6 0-189 16,1 1-575-16</inkml:trace>
  <inkml:trace contextRef="#ctx0" brushRef="#br0" timeOffset="10401.35">21686 4382 1449 0,'0'0'50'0,"0"0"87"16,0 0 51-16,0 0 16 0,0 0-34 0,0 0-82 16,0 0-54-16,0 0-17 0,0 0 2 0,0 0 16 15,0 0 26-15,0 0 13 0,0 0 2 0,0 0 0 16,75 122-12-16,-52-85-9 0,0-1-6 0,1 1-16 16,2 1-8-16,-1-1-4 0,0-1-9 15,-2-1-3-15,-1-2-3 0,-1-3-4 0,-4-3-8 16,0 0-1-16,-4-4-9 0,1 0-19 0,-4-4-19 15,-3 0-37-15,-1-2-50 0,1-2-71 0,-5 0-240 16,0-6-132-16,-1-2-772 0</inkml:trace>
  <inkml:trace contextRef="#ctx0" brushRef="#br0" timeOffset="17492.32">22111 5454 482 0,'0'0'48'0,"0"0"49"0,0 0 34 15,0 0 18-15,0 0-13 0,0 0-33 0,0 0-9 16,0 0-4-16,0 0 7 0,0 0 3 0,0 0 11 16,0 0 8-16,36 23-1 0,-22-32-11 0,0-1-20 15,5-3-16-15,2-3-15 0,2-2-6 16,1-2-6-16,1-1 1 0,0-3-7 0,-1 0-5 15,-1-1-1-15,2-2-10 0,0 0 5 0,-2-1-4 16,1-2-3-16,-2-1 1 0,1-2-10 16,-2-4-2-16,-2-4-4 0,2-2-2 0,0-2-1 15,-5 0 0-15,0-1-1 0,-1 0 0 0,-2 0 4 16,-3-1-1-16,-4 2 1 0,-2 4 1 0,-4 8 5 16,0 8 3-16,-8 8 3 0,-3 6 3 0,-4 8-10 15,-1 3-4-15,-4 7-4 0,-1 8-3 0,-3 8 2 16,-2 6 2-16,0 6 1 0,0 5-2 15,1 7 1-15,1 1-3 0,5 4-2 0,3 1 4 16,1 2-4-16,3 2 2 0,4 0 0 0,2-1 0 16,4-2-3-16,2-1-3 0,0-5-11 15,7-3-15-15,5-4-17 0,3-6-25 0,2-2-18 16,1-5-30-16,2-1-36 0,2-6-34 0,-1-4-43 16,1-4-37-16,-2-4-24 0,1-4-2 15,-1-2 48-15,-1-3 74 0,2-3 74 0,-6-1-55 16,-5 0-7-16</inkml:trace>
  <inkml:trace contextRef="#ctx0" brushRef="#br0" timeOffset="17850.99">22841 5242 251 0,'0'0'60'0,"0"0"22"15,0 0 59-15,0 0 72 0,0 0 53 0,0 0 5 16,0 0-37-16,0 0-63 0,0 0-58 0,0 0-48 16,0 0-22-16,0 0-9 0,0 0-7 0,0 0 2 15,-100-7 0-15,84 30 0 0,3 0-3 0,1 1 4 16,0-1 0-16,2-2 0 0,2-3 2 15,3-2-11-15,4-3-6 0,1-2-7 0,1-2-6 16,7-4 0-16,-2-1 1 0,1-2 2 0,2-2 3 16,2 0 3-16,0-6 0 0,3-2-1 0,1-2-2 15,1-2-5-15,0-1 1 0,2 0-1 16,-4 0 2-16,-1-1 0 0,-2 0 3 0,0 1 1 16,-2 0 1-16,-1 0 6 0,-3 3 1 15,1 1 4-15,-2 3 5 0,-2 2 1 0,0 1-2 16,-2 3-2-16,0 0 3 0,0 1 0 0,0 6 5 15,0 3-1-15,-4 3-6 0,1 3-7 0,0 1-5 16,0 0-3-16,2-1-4 0,0 1-2 0,1 0-3 16,0-1 0-16,1 0-2 0,4-3-2 15,1 0-5-15,3-3-10 0,1-2-13 0,1-3-20 16,4-3-20-16,0-2-28 0,5-2-59 0,-1-6-53 16,2-5-141-16,-5 3-133 0,-5 2-709 0</inkml:trace>
  <inkml:trace contextRef="#ctx0" brushRef="#br0" timeOffset="18293.34">23279 4653 1792 0,'0'0'116'16,"0"0"-40"-16,0 0 29 0,0 0 26 0,0 0 10 15,0 0-30-15,-42 129-29 0,38-95-14 0,-1 2-16 16,-1 0-17-16,3 3-10 0,-2 2-9 15,3 1-8-15,-4-2-5 0,2-1-2 0,-1-4-5 16,-1-3 1-16,2-2-1 0,-1-2-3 0,1-3 1 16,-1-1-1-16,3-5-6 0,-2-2 3 15,-1-3 0-15,5-4-1 0,-2-3 3 0,2-2-7 16,0-4-11-16,0-1-6 0,0 0-3 0,3-1 8 16,6-5 9-16,0-3 9 0,1-2-2 0,6-2-6 15,-1 0-5-15,1 0-5 0,-2 4-2 0,-1 1 5 16,-3 4 2-16,0 3 3 0,0 1 8 0,-1 1-2 15,-4 4 2-15,0 4 4 0,1-1-5 0,-2 4 9 16,0 0 4-16,-3-1 1 0,0 3 9 16,-1-2 1-16,0 2 3 0,-5-1 5 0,-2 0 2 15,1-1 5-15,-4 0 2 0,-2-1 4 0,-3-1 5 16,2-1-1-16,-6 0 0 0,0-2-4 16,-1 0-5-16,-1-3 0 0,0 0-3 15,2-3-5-15,1-1-2 0,4 0-7 0,3-2-4 0,1-4-5 16,2-1-8-16,5-1-10 0,-1 0-16 15,1-3-19-15,3-1-28 0,0-2-34 0,8-2-46 16,1 1-88-16,2-1-124 0,0 1-107 0,-1 4 41 16,-4 4-319-16</inkml:trace>
  <inkml:trace contextRef="#ctx0" brushRef="#br0" timeOffset="20326">23640 5229 917 0,'0'0'362'0,"0"0"-149"16,0 0 14-16,0 0 10 0,0 0-56 16,0 0-76-16,0 0-41 0,0 0-26 0,0 0-19 15,0 0-13-15,0 0-5 0,0 0 0 0,0 0 0 16,0 0-1-16,-64 73 2 0,51-54-1 0,2 1 2 16,1 2 2-16,-2-1 1 0,5 1 3 15,1 0 1-15,4-1-1 0,-1-2 0 0,3 0 0 16,0-4 0-16,1-3-2 0,3-2 2 15,1-2-2-15,0-2 0 0,5-2 1 0,-3-1 1 16,3-3 3-16,4 0 1 0,-3-2 2 0,3-3-2 16,2-4 2-16,-3-1-1 0,4-3 2 0,-1-1 2 15,-1-6 1-15,-1 1 2 0,1-1 0 16,-4-2 2-16,0 0-4 0,-2-3-1 0,-1-2-2 16,-2-4-9-16,-2-1 0 0,-1-3-4 0,-3 1 0 15,0-1-1-15,-10 4 0 0,1 3-2 0,-2 6-5 16,-2 2 2-16,-3 6-4 0,3 5 1 0,-2 4-3 15,0 5 1-15,0 0 1 0,-1 7 4 16,2 5-1-16,-1 2-2 0,5 1 1 0,3-1-8 0,3 1-1 16,0 1-1-16,4-2-4 0,3-1 4 15,3 1-2-15,3-3 4 0,2 0 0 0,3-2 2 16,-2-4 7-16,6 0 0 0,-2-3 6 16,2-2 0-16,2 0 2 0,-1 0 1 0,2-5 1 15,0-1 2-15,-1-2-1 0,1-1 2 0,0 0-1 16,-1-2 3-16,3 0-1 0,-1 0 0 15,0 0-1-15,0-1-6 0,-1 2 2 0,-1 1-5 16,-1 1 0-16,-3 2 1 0,-1 2-4 0,-4 0 3 16,0 3 0-16,-2 1 0 0,1 0-2 0,-3 1 4 15,-2 5-4-15,-1 2 4 0,-1 2 3 0,-3 2-1 16,0 2 4-16,-3 1-3 0,-2 3 1 16,-5 0-4-16,3 3-2 0,-2 0 0 0,0 0-6 15,0 0 4-15,1 1-2 0,-1-1-3 0,5-2-2 16,0-1-15-16,2-2-6 0,2 0-20 15,4-2-22-15,2 0-22 0,3-3-24 0,1 0-15 16,2-3-15-16,2-1 2 0,2-2 2 0,2-3-6 16,3-2-4-16,1 0-5 0,-1-1 5 15,2-3 29-15,-1-3 48 0,-1-1 31 0,-2 0 31 0,1-3 19 16,-4 0 12-16,4-2 29 0,-1-2 26 0,-3-1 28 16,0-2 26-16,1-2 13 0,-3 1-4 15,-2-2-5-15,-3 1-6 0,1 3 2 16,-5 2 14-16,-3 2 8 0,-2 3 1 0,-2 2-19 15,-4 3-26-15,-4 2-32 0,0 2-32 0,-2 1-16 16,-6 1-14-16,1 6-2 0,1 1-2 0,-3 2 0 16,2 3-1-16,2 0-3 0,-1 2 6 0,3-1-5 15,2 1 2-15,2 0 0 0,0-2-6 0,5-1 3 16,-1-1-2-16,5-2-2 0,0-1-5 0,2-2 0 16,3-1-4-16,2-2 0 0,-1 0 6 15,2-3-5-15,2 0 5 0,1 0-3 0,-1-2-2 16,0-2 1-16,2 0 0 0,-2-2 4 0,-1 2-3 15,3-1 4-15,-2 1-5 0,0-1-1 0,-2 1-1 16,-2 2-6-16,-1 0-3 0,1 2-6 0,-4 0-3 16,-1 0-7-16,0 0 1 0,1 0 0 15,-2 4 5-15,0 3 10 0,0 0 6 0,0 3 10 16,-3 0 1-16,1 1 7 0,-2 0-2 0,0 1 0 16,0-1 2-16,1-1-2 0,1 2 2 15,1-3 4-15,1 1 6 0,0-1 4 0,1-2 4 16,4 0 2-16,3 0 0 0,-1-4 8 0,4-1-1 15,0-2 2-15,2 0-2 0,2-2-2 16,-3-5-2-16,5 0-2 0,-5-1 6 0,3-2-1 16,-1 1 3-16,-2-1 1 0,0-1-7 0,0-2-1 15,2-2-5-15,-3-3-1 0,3-2-4 0,3-5-2 16,2-2-6-16,3-5-3 0,-1-4-3 0,6-3-3 16,-2-4-2-16,4-3-11 0,-1 0-6 15,0-1-11-15,-2 2-2 0,1 6 7 0,-5 5 5 16,0 6 12-16,-3 6 7 0,-1 5 1 0,-6 6-1 15,-3 7 4-15,-7 4 3 0,-2 0-1 0,-3 11 9 16,-6 5-7-16,-2 8 2 0,-4 4 1 16,1 4-6-16,0 3 4 0,-1 3 1 0,4 1-2 15,-1 1-1-15,-4 1 0 0,3-1-4 0,1-1 0 16,-1-2 4-16,1-2 0 0,6 0 1 0,-1-4-3 16,2-3-1-16,1-3-2 0,4-4 1 15,-2-1-1-15,1-3-2 0,1-4 2 0,0-2-2 16,-1-2 1-16,-1-4 1 0,1-3 1 0,-2-2 1 15,2 0-1-15,-4-1 1 0,0-5-4 16,-1-2-1-16,-1-1-2 0,0-2-2 0,-1 0 2 0,3-2 0 16,-2 0-3-16,0-4-4 0,3 0-9 15,-1 0-9-15,1-3-4 0,2-1-2 0,-2 2 1 16,1-2 3-16,2 1-1 0,0 2-1 0,1 0-1 16,0 1 4-16,0 4 6 0,0 1 9 15,0 4 6-15,0 3-5 0,0 0-6 0,0 3-9 16,4 0-1-16,2 1 6 0,-1 1 5 0,2 0 12 15,3 0 3-15,0 1 3 0,1 2 3 0,2 0 0 16,-1 1 0-16,2-1 0 0,-2 1 0 16,4-1 3-16,1 2-1 0,3-1 0 0,3 1 0 15,-1 0-2-15,2-1 4 0,2 0 6 0,-4 1 7 16,-1 0 10-16,-1-1 9 0,-1 0 6 0,-1 1 4 16,-5-2 6-16,-2 1-2 0,-2-2 2 0,-2 0-2 15,-5 1-7-15,0-1-2 0,0 0-8 16,-2 0-3-16,3 1-5 0,-3 0-5 0,0 0-2 15,0 2-4-15,-3 2-4 0,1 0 0 0,-2 1-4 16,-2 1-1-16,3 1 2 0,-3 0-6 16,3 0 0-16,-4 2 0 0,3-2-8 0,-1 3 7 15,2-2 0-15,0 2 1 0,-1-1 6 0,2 1-4 16,0 0-1-16,0 0 2 0,-2 1-2 0,2-1 4 16,2 1 1-16,0-3-2 0,0-3-1 0,2-1-2 15,3-1 0-15,-1-1 3 0,3-2 1 0,1 0 7 16,0-2 0-16,0-1 1 0,2 0 0 15,0 0-1-15,3-4-1 0,-1-2 0 16,0-2 0-16,-1-1-1 0,0-1-1 0,-1-3 1 0,-1-1-1 16,-1 0-1-16,-3 0 3 0,3-2-3 15,-5-3 0-15,2-1-2 0,-4-3-4 0,-1 0-3 16,0-2 1-16,-4 0-1 0,-2 2-3 0,-4 1 3 16,0 2-4-16,-1 4 1 0,0 2 3 15,0 4-1-15,-1 2 3 0,-1 3-2 0,3 4-1 16,0 1-1-16,4 0-1 0,-1 1 1 0,0 6-3 15,4 0 3-15,-1 2-3 0,3 1-1 0,1-1-1 16,0 1 1-16,3-2-1 0,1 0-1 0,4 0 6 16,0-1-3-16,3-1 1 0,0 0 4 15,0-1 0-15,4-1 2 0,1-2 1 0,-3 0 2 0,3 0-2 16,0-2 3-16,-1 0-1 0,3 0 1 16,-3 0 5-16,3 0 0 0,-2-4 4 0,-1 1 2 15,3 0 1-15,-4-1-3 0,4 1-3 0,-1-1 0 16,-2 1-5-16,2 2 0 0,-3-2-1 15,1 2-4-15,-2 1 2 0,-1 0-3 0,-2 0-1 16,-1 0 0-16,-1 0 3 0,-3 2-4 0,1 3 4 16,-4 0 0-16,0 0-1 0,0 2 4 0,-2 1-3 15,0 0 3-15,0 3-2 0,-4-1 1 16,-4 2 0-16,2-1-4 0,-3 2 3 16,-1 0-2-16,0 1-1 0,-1 1 4 0,-2 1-1 15,1 2 1-15,0 0 4 0,2 0 2 0,0 2 0 16,-1 0 5-16,5-1-3 0,2-2-1 0,2 1-3 15,2-2-3-15,0 0-1 0,4-1-3 0,5-2 2 16,5 1-5-16,1-2-2 0,4-2-2 16,1-1-8-16,0-2-9 0,1-2-15 0,-1-3-16 15,0-1-23-15,-1-1-41 0,-4-1-71 0,2-4-118 16,-7 0-342-16,-5 2-869 0</inkml:trace>
  <inkml:trace contextRef="#ctx0" brushRef="#br0" timeOffset="20786.48">24456 4841 846 0,'0'0'237'0,"0"0"-46"16,0 0 42-16,0 0 18 0,0 0-49 0,0 0-97 15,0 0-37-15,0 0-11 0,0 0 3 0,0 0 7 16,0 0 13-16,0 0 3 0,0 0 0 16,26 32-7-16,-4-25-16 0,5 0-9 0,1 0-11 15,4 1-10-15,2-1-8 0,3 1-5 0,-1 0-9 16,5 0-3-16,1 1 0 0,-1 1-6 15,3-1-5-15,-4 0-16 0,-4 1-28 0,1-1-46 16,-6 1-76-16,-2 1-142 0,-8-4-286 0,-10-2-861 0</inkml:trace>
  <inkml:trace contextRef="#ctx0" brushRef="#br0" timeOffset="27576.2">3410 6145 274 0,'0'0'8'0,"0"0"1"15,0 0 5-15,0 0 7 0,0 0 6 16,0 0 5-16,0 0 1 0,0 0 1 0,0 0-2 15,0 0-10-15,0 0-5 0,0 0 9 0,-75-6 24 16,82 8 26-16,1-2 28 0,3 0 7 0,2 0-8 16,5-2-9-16,3-2-22 0,1-2-15 15,5 0-6-15,-2 1-1 0,5-1 3 0,-2-1 0 16,2 1-4-16,1 0-7 0,1 1-1 0,2 0 0 16,4 0-2-16,0 2-1 0,1 0-4 15,4 1-5-15,-1 0-4 0,0 1 2 0,6 1-2 16,1 0-1-16,1 0 1 0,3 0 1 0,1 0 3 15,5 0 2-15,1 0 0 0,0 0-2 16,3 0-5-16,0 0-3 0,5-1-5 0,1-1-3 16,2 1 3-16,2-3 1 0,0 2 0 0,3-3 0 15,1 2-1-15,1-2 1 0,-3 0-1 0,6 0-2 16,-1 0 0-16,3-1-3 0,4-1 2 0,2 1-2 16,0 0-2-16,4-2 4 0,1 1-2 15,0-1 0-15,0 1 4 0,4-1-3 0,2-1-2 0,-1-1 1 16,6 1-2-16,-4 0 1 0,0 1 0 15,1-2-3-15,-3 1-1 0,3 1 1 0,2-1 1 16,-1 0 1-16,2 0-4 0,-2-1 1 0,0 1-3 16,1 0-1-16,3-1 3 0,1-1-1 15,2 1 0-15,-1-2-1 0,3 2 3 0,0 0-5 16,-1 1 2-16,1-1 1 0,0 2-5 0,-2 1 6 16,1 0-2-16,-6 1-1 0,4 2 4 0,-6-1-3 15,2 2-1-15,1 1 0 0,-4 0-2 16,0 0 1-16,-2 2 2 0,-4 0-3 0,3 0 2 15,-1 0-2-15,-4 0 1 0,6 0-1 0,-6 2 2 16,-1 0-1-16,-1 0-3 0,0 1 2 0,-1-1-3 16,1 2 1-16,-1-1 1 0,-2 0 1 15,0 0-2-15,-5 1 2 0,-1 0 1 0,-3 1-2 16,1-1 5-16,-4 0-1 0,-1 0-2 0,2-1 2 16,-4 1-3-16,-3-2 0 0,0 1-1 0,-1 0 1 15,-6 0 2-15,2 0-2 0,-4 1 0 0,0-2-2 16,-1 2-2-16,-1-2 3 0,0 0 2 15,-2 0-2-15,1 1 8 0,-1-2-6 0,-3 0-2 16,-1 0 3-16,-2 2-6 0,-4-2 4 0,-1 0 2 16,0 0-2-16,-3 0 0 0,-3 0 1 15,-1 1-1-15,0-1 1 0,-2 1-1 0,-4-1 2 16,1 0 0-16,-4 2-1 0,-1-1 6 0,-1-1-5 16,-1 2 0-16,1-1 1 0,1-1-4 15,-2 0 5-15,-3 0 0 0,2 1 1 0,-5-1 0 16,0-1-2-16,3 1 0 0,-3 1 1 0,-2-2 0 15,-1 1 0-15,-2-1-1 0,0 0 0 0,-4 0-2 16,1 0 1-16,-3 0-2 0,-2 0-1 0,-1 0-2 16,-2 0-7-16,-3 0-12 0,-2 0-26 15,-1 0-31-15,0 0-66 0,-4 0-157 0,-3 2-166 16,0 2-27-16,1-2-496 0</inkml:trace>
  <inkml:trace contextRef="#ctx0" brushRef="#br0" timeOffset="28943.06">16475 5991 141 0,'0'0'96'0,"0"0"-80"0,0 0-5 0,0 0 0 16,0 0 1-16,0 0 7 0,0 0 13 0,0 0 21 16,0 0 22-16,0 0 23 0,0 0 12 0,0 0 3 15,-58-19 1-15,58 19-6 0,0 0-7 16,0 0-5-16,0 0-11 0,0 0-9 0,0 0-12 15,0 0-16-15,0 0-16 0,0 0-10 0,5 0 2 16,-3-1 11-16,6 1 16 0,2 0 13 0,2 0 3 16,3 0-2-16,3 0-3 0,3 0-4 15,5 0-1-15,0 0-2 0,2 0-4 0,2 0-9 16,3 3-6-16,2-2-7 0,-1 0-2 16,4 0 0-16,-1 0-3 0,-2 2 1 0,3-2-1 15,-5 0-3-15,2-1-1 0,1 1-1 0,-1-1-1 16,1 0-2-16,-1 0 4 0,1 0-3 0,3 0 0 15,2 0 0-15,1 0-4 0,0-1-3 16,6-3-3-16,-1 2-1 0,0 0-3 0,2-2 0 16,-3 2-2-16,0 0-1 0,-5-2 1 0,-2 1 1 15,-3 0-2-15,0-1 2 0,0 1-1 0,-1 0-1 16,-3 0 3-16,0 0 0 0,-1-1-3 0,-1 1 2 16,-1-2-3-16,-2 1 1 0,-4 0 1 0,0 0-1 15,-1 2 2-15,-5 0-4 0,2-2 2 16,-7 2-1-16,3 1-2 0,-7-2 2 0,-1 2-4 15,-1 1-6-15,-4 0-7 0,-1 0-11 0,-1 0-12 16,0 0-11-16,0 0-20 0,0 0-27 0,-3 0-27 16,-5 0-50-16,-1 4-61 0,-2 0-61 15,-3 1-50-15,-3 2 15 0,2-2 79 0,5-3-220 0</inkml:trace>
  <inkml:trace contextRef="#ctx0" brushRef="#br0" timeOffset="29376.11">16424 6136 446 0,'0'0'19'0,"0"0"-13"0,0 0 2 0,0 0 23 16,0 0 34-16,0 0 31 0,0 0 26 15,0 0 11-15,0 0-8 0,0 0-6 0,0 0-11 16,0 0-5-16,0 0 1 0,0 0-2 0,141-4 2 16,-108 2-2-16,6-1-9 0,2 0-4 15,6 0-16-15,2 0-12 0,2-1-11 0,3 2-13 16,-3 0-6-16,1 1-4 0,-1 1-3 0,0 0-2 16,-1 0 2-16,-1 0-1 0,1 0 2 0,-2 0 3 15,3 0-4-15,4 0-2 0,-2 0-5 16,-2 0-6-16,2 0-3 0,0 0-1 0,-5 0-1 15,1 0-3-15,-3 0 2 0,-1 0-2 0,-2 0 1 16,2 0-1-16,-4 0 1 0,-1-2 1 0,-1 1-4 16,-3-1 7-16,2 0-7 0,-5 0 1 15,-2 0 0-15,-1 1-6 0,-2 0 4 0,-3 0-3 16,0-1 0-16,-5 1-4 0,-4 1-2 0,0 0-8 16,-4 0-13-16,-4 0-19 0,-3 0-34 0,0 0-43 15,-3 1-66-15,-2 1-71 0,0 0-80 0,0 0-66 16,0 1 41-16,-2-2-262 0</inkml:trace>
  <inkml:trace contextRef="#ctx0" brushRef="#br0" timeOffset="34275.87">20183 4539 1419 0,'0'0'103'0,"0"0"-117"0,0 0 56 16,0 0 9-16,0 0 11 0,0 0 6 15,0 0-22-15,0 0 0 0,0 0-3 16,132-119-3-16,-105 112 1 0,1 1-9 0,0 2-8 16,2 0-7-16,0 4-7 0,-3 0-2 0,-4 3-2 15,-1 4 2-15,-3 5 1 0,-2 3 0 0,-4 4 0 16,-4 1 2-16,-2 3 1 0,-4 3 4 0,-3 5 5 16,0 0 1-16,-7 3 4 0,-3 2-3 15,-2 3-3-15,-4 0-2 0,-2 2-3 0,-3 1 0 16,-1 0-4-16,-2 0 1 0,0 2-1 0,1-1-3 15,-1 3 2-15,3-1-3 0,1-1 0 0,5 1 2 16,-3-2-1-16,1 2-1 0,3-3 0 16,0-2 1-16,0-1-2 0,4-2 0 0,0-2 0 15,3 0-1-15,4-7-3 0,3-2-1 0,0-5-6 16,7-3-7-16,2-3-1 0,3-3-5 0,1-3 1 16,5-3 3-16,1-2 1 0,2-4 5 15,0 0 1-15,1-7 7 0,2-3 0 0,1 0 2 16,-4-2 1-16,1-2-1 0,-3-2 2 0,-2 3-1 15,-2-2 0-15,-5 2-2 0,0 2 4 16,-1 2-2-16,-4 3 3 0,-1 3 0 0,-2 0-8 16,-2 2-6-16,0 1-9 0,0 0-2 0,0 5 4 15,0 2 6-15,-2 5 8 0,-5 3-4 0,2 4-1 16,-2 1-3-16,-2 3-1 0,2 2 1 0,-4 4 1 16,-1 3 4-16,1 3 4 0,-1 2 7 0,0 3-1 15,-2 1 5-15,1 0 4 0,2 0 2 0,-1 1 7 16,1-1 6-16,-1-1 7 0,2-1 5 15,1-4 3-15,0-2-4 0,1-1-4 0,2-3-2 16,1-2-5-16,-2-3 3 0,1-2-3 0,0-3 0 16,-3-4 0-16,4-1-1 0,-4-3 0 15,-1-2-2-15,1-3 1 0,-1-3-3 0,-2 0-2 16,1-3-2-16,-3 0-5 0,2 0-4 0,0-3-5 16,-2-1-3-16,0-2-9 0,3-1-4 15,0 1-10-15,1-1-10 0,0 0-9 0,1 0-15 16,4 1-18-16,-1 1-28 0,2 1-43 0,-1-1-83 15,2 1-153-15,2 0-149 0,1 0 11 0,0 3-312 16</inkml:trace>
  <inkml:trace contextRef="#ctx0" brushRef="#br0" timeOffset="34555.74">20952 5935 2524 0,'0'0'-74'16,"0"0"-1"-16,0 0 29 0,0 0 41 0,0 0 45 15,0 0-4-15,0 0-21 0,0 0-7 0,0 0-1 16,0 0-5-16,0 0-11 0,123 19-14 16,-101-14-34-16,-1-1-51 0,2 1-103 0,-4 1-165 15,0 1-113-15,-3-2-318 0,-9 0 455 0</inkml:trace>
  <inkml:trace contextRef="#ctx0" brushRef="#br0" timeOffset="34751.81">20880 6192 2383 0,'0'0'38'0,"0"0"-70"0,0 0 26 16,0 0 51-16,0 0 8 0,0 0-26 0,0 0-15 16,0 0-2-16,0 0-10 0,122 6-14 0,-98-8-24 15,2-1-40-15,-4 2-49 0,-2 1-96 0,-3 0-154 16,-2 0-120-16,-3 0-269 0,-5 0 356 0</inkml:trace>
  <inkml:trace contextRef="#ctx0" brushRef="#br0" timeOffset="35104.07">21233 6394 1763 0,'0'0'193'16,"0"0"-143"-16,0 0 34 0,0 0 41 0,0 0 1 16,0 0-35-16,0 0-11 0,0 0-1 0,0 0-5 15,97-117-8-15,-80 97-11 0,0-2-6 0,3-1-1 16,-3-1-5-16,2-1-10 0,0-2-3 16,2 2-7-16,0-1-5 0,-2 2-3 0,1 1-4 15,-3 1-6-15,-2 5-3 0,-2 2 2 0,-3 3 0 16,-2 4 0-16,-3 3 2 0,-1 2-3 15,-1 1-1-15,-3 2 2 0,0 2 1 0,-3 6 6 16,-4 5-1-16,-3 6 0 0,-3 5-1 0,-4 3-2 16,-4 4-4-16,1 3 1 0,-1 1-4 0,-1 3-5 15,0 1-5-15,2-2-7 0,1-2-7 16,3-2-17-16,0-3-13 0,3-1-19 0,1-4-36 16,7 2-47-16,0-4-74 0,3-2-186 0,2-8-180 15,0-3-822-15</inkml:trace>
  <inkml:trace contextRef="#ctx0" brushRef="#br0" timeOffset="35526.92">22041 6064 2343 0,'0'0'-2'0,"0"0"21"16,0 0 11-16,0 0 4 0,0 0-6 0,0 0-15 16,0 0 0-16,0 0-1 0,0 0-5 0,-131 33-6 15,108-18-1-15,-1 2-1 0,3 3 1 16,-2 3 2-16,2 2-1 0,3 2 5 0,-1-1 0 16,4 1 6-16,3-2 1 0,4 0-1 0,2 0 4 15,2-2-6-15,4 1-1 0,0-2-3 0,7 0-6 16,0-2-2-16,3-4-3 0,2-1-3 0,3-3-2 15,2-4 1-15,0-2 0 0,4-4 6 0,2-2 6 16,-1 0 0-16,2-1 5 0,-2-6 1 16,0 0 14-16,-1-3 2 0,-3 0 7 0,-2-2 7 15,-2 0 0-15,-3-2 9 0,0-1 4 0,-2-2-1 16,0-3-7-16,-2 0-10 0,1-4-9 0,-2 0-8 16,-1-2-4-16,-1 1-3 0,-3-1-4 15,-1 2-2-15,0 3-1 0,-1 3-6 16,-5 2-5-16,-1 4-12 0,-3 3-24 0,-1 4-26 15,-1 4-42-15,-3 1-52 0,-2 6-90 0,-1 6-199 16,5-3-134-16,4-3-730 0</inkml:trace>
  <inkml:trace contextRef="#ctx0" brushRef="#br0" timeOffset="36242.51">22392 6464 1793 0,'0'0'-38'0,"0"0"47"0,0 0 53 0,0 0 33 15,0 0-11-15,-34 117-22 0,26-85-15 0,-1 2-12 16,-3 2-10-16,2 2-15 0,-3 0-7 0,-5 2 2 16,-3 3 1-16,1 0-2 0,-5 4 0 15,-3 0 1-15,0-1-3 0,1-3 1 0,-2 0 6 16,3-4 3-16,1-2 6 0,0-3 5 0,4-3 7 15,-2-5 2-15,6-3 1 0,-2-3 0 0,4-3-9 16,-2-3 2-16,5-5-2 0,3-2 2 0,3-5 5 16,3-2-10-16,3 0-9 0,1-5-5 15,7-5-6-15,4-4 5 0,3-3 10 0,1-4 2 16,2-3 7-16,3-3 4 0,-1-4 4 0,0-3 4 16,3-4-2-16,2-2 1 0,3-4-8 15,2-4-5-15,2-3-6 0,1-2-5 0,2-4-4 16,3 0-6-16,-3 1-3 0,2 1 1 15,-1 3 1-15,-2 5 3 0,1 7 0 0,-6 8 0 0,-1 4 0 16,-6 6 2-16,1 7-3 0,-3 1 2 16,-1 3-3-16,0 4 0 0,0 4 2 0,1 2-3 15,-3 1 0-15,-1 1-2 0,-1 6 0 0,-1 3-1 16,-4 1 1-16,1 1 0 0,-2 3 0 0,-2 2 1 16,-2 1 1-16,-1-1 0 0,-1 0-2 15,-3 1 1-15,0-3 0 0,0-2 1 0,-7 1 4 16,0-2 0-16,-4-1 4 0,-2 0-1 0,1-3-1 15,-4 2 5-15,1-3 1 0,-5 0 2 0,1-3 5 16,0 1 0-16,1-3 1 0,-1 1 1 16,3-3-2-16,-3 0-2 0,5 0-2 0,-2 0-4 15,4-4-6-15,0-1-2 0,0 0 0 0,3-2-3 16,1 0 0-16,-2 0-9 0,2 0-12 16,2 2-16-16,0-1-19 0,1 1-27 0,-1 3-37 15,2-1-63-15,-1 2-160 0,2 0-295 0,1 1-856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2-23T13:27:21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6593 7423 279 0,'0'0'26'0,"0"0"-7"0,0 0 22 0,0 0 18 15,0 0 12-15,0 0 2 0,0 0-11 0,0 0 3 16,0 0 3-16,0 0 4 0,0 0 0 0,0 0-9 16,-73-15-5-16,67 13-6 0,3-1-4 0,-2 2-3 15,0-1-8-15,0-1 2 0,2 1-4 16,0 0-7-16,-1 1-5 0,0-2-11 16,-1 1-4-16,2 1-4 0,-3-3-5 0,1 3 1 15,1 1-2-15,-3-1-1 0,0 0 2 0,1-1 0 16,-3 1 1-16,0 1 1 0,0-1-2 0,-1-2 2 15,0 2 1-15,0-2 1 0,0 0 0 0,-1 1 1 16,-2 0 0-16,-1-1 1 0,0 1 4 0,-3 0-3 16,0 0 3-16,-1 0-3 0,-3 1-1 0,1 0 1 15,-1 0 2-15,-1 0 0 0,0 0 0 16,-1-1-1-16,2 1-3 0,-1 0 0 0,2 0 0 16,-2 0 1-16,-2 1-3 0,0-1 1 0,2-1-1 15,-3 2-2-15,1-1 1 0,1 0-1 16,-2 0 1-16,2 0 0 0,-1-2 0 0,-2 1 3 15,4 1-2-15,-4-1 0 0,0 0-1 0,-2 0-1 16,1-1 3-16,-1 2 0 0,-1-1 0 0,0 1 2 16,2-2-2-16,1 1 3 0,-3 1-2 0,0-2 0 15,4 2 0-15,-2-1-1 0,-1 1 0 16,4-2-1-16,-3 2 2 0,5 0-1 0,-2-1-1 16,-2 1 0-16,3-1-3 0,-1 0 3 15,0 0 3-15,2-1-2 0,0 1 3 0,-2-1-1 16,2-1-1-16,-1 1 0 0,0-2-1 0,-4 1 2 15,3-1-1-15,-4 1 1 0,-1-2 4 0,-2 0-4 16,2-1 1-16,-1 1-3 0,3-2-3 0,-3 1 5 16,0 0 1-16,0 0 1 0,0-2 5 0,-1 3-2 15,1-3-1-15,-1 1-1 0,1 0-2 16,1-1 0-16,0 1-2 0,-1 0-1 0,1 0 0 16,3 0-2-16,-3 0 0 0,1 0 0 0,-1-1-1 15,3 2 1-15,-3-1 1 0,-1 0-1 0,-1 1 1 16,-4 0-1-16,2 0-1 0,-1 0 0 0,-4 1-1 15,4 2 2-15,-3-1 0 0,-1 0-1 16,3 2 0-16,-4 1-1 0,0-1 1 0,3 1-2 16,-2 0 1-16,-3 1 1 0,2 1-4 15,0 0 4-15,-1 0 1 0,0 0-2 0,-1 1 0 16,1 1 1-16,-3 1-2 0,0 2 0 0,0-1 2 16,-4 0 0-16,4 0 1 0,-2 0 0 0,2 0-1 15,0 1-1-15,1 1 0 0,1-1 1 16,-4 0 0-16,3 1 1 0,0-1 0 0,1 1-1 15,1 0 1-15,-2-2-2 0,4 1 1 0,-3 0 1 16,-1 1-2-16,1-1 1 0,1 0-1 0,-1 1 2 16,1 0-3-16,0 1 2 0,0 0-1 0,-2 2 0 15,2-1-2-15,0 2 0 0,0 1 0 0,0 1 0 16,2 1 3-16,1 1 0 0,-2 1 0 16,6 1 1-16,-4-1-1 0,4 0 0 0,-1 0 0 15,1 0 0-15,1-2 0 0,2-1 0 0,2 1 4 16,3-2-1-16,0 1 3 0,4-2 0 15,-1 1-2-15,4 0 1 0,1-2 0 0,0 1 0 16,5-2 0-16,1 0 3 0,0-1-4 0,2-1 2 16,2 1-2-16,3-1-4 0,-2-1 0 0,4 0-2 15,1 1 0-15,1 1-4 0,0 1 4 16,0 1 0-16,1 0 0 0,3 2 6 0,1 0-6 16,1 1 2-16,0-1 1 0,2 2-4 0,-2 1 5 15,2 0-2-15,0 0 0 0,1 0-1 16,-1 1 0-16,3 1-1 0,-2-2 1 0,-1 0 0 15,3 0 0-15,1-1 0 0,-2-1-1 0,2 0 3 16,-2-2-2-16,2 2 3 0,2-1-2 0,-1 0-1 16,0 0 2-16,1 1-1 0,2-1 1 0,1 1 0 15,-1-2 1-15,3 0 0 0,1 2 0 0,0-1 0 16,-1 0-2-16,2-1 3 0,-1-1 0 0,1 0 0 16,1-1-1-16,3-1-1 0,-2 0 1 15,-1 0-2-15,6-1 6 0,-2-2-1 0,2-1 2 16,2 0 2-16,1-3-2 0,0 1 0 0,2-1-2 15,-1 1-2-15,-1-1 0 0,1 0 1 16,-1 0 0-16,0 0 1 0,1 2-2 0,-1-1-2 16,4 1-1-16,-3 0 3 0,1 1-2 0,3 0-1 15,-3 1 0-15,-1-1 3 0,-2 1-4 16,1 0 2-16,0 0 1 0,0 0-6 0,1 0 5 16,0-1-1-16,0 0 0 0,1-1 0 0,-2 0 0 15,0 2-1-15,0-2 0 0,0 0 4 0,0 0-1 16,0 1 0-16,-1-1 0 0,1-1 0 15,-1 1 0-15,1 1 1 0,0-2 1 0,0 1-1 16,0 1 0-16,-1-1-2 0,0 1 0 0,-1 1 0 16,0-1-1-16,-3 2 1 0,1 0-2 0,3-1 2 15,-2 1-2-15,1 0 1 0,-2 0 1 16,2-1-3-16,1 1 5 0,-2 0-5 0,1-2 1 0,1 2 2 16,-3-2-3-16,4 0 1 0,-1-1 2 15,0 0-2-15,0 1 1 0,0-2 0 0,0 0 1 16,0-1 0-16,0 1 0 0,0-1 1 0,-1 0 1 15,-1 0 0-15,-2 0 0 0,3 0-2 0,0 0 0 16,0 0-1-16,1 0 2 0,0 0 2 16,-1-2-3-16,3 0 3 0,-1-1-4 0,0 1 1 15,1 0-1-15,-1 0-1 0,1 1 2 0,-2-1-3 16,1 1 3-16,0 0 3 0,-1-1-5 16,0 1 3-16,1 0-5 0,-1 0-2 0,1 0 5 15,-1 0 0-15,1-1 3 0,-1 1-1 0,-2 1 1 16,-3-1-2-16,2 1-1 0,-5 0 2 15,2 0-1-15,0 0-2 0,-1 0 2 0,1 0-2 16,-1 0 1-16,0 1 2 0,-1 0-1 0,-2 2 0 16,1-2 2-16,2 1 0 0,-3-1 2 0,1 1-1 15,2-1-1-15,1-1-3 0,-1 0 1 0,4 0-1 16,2 0 1-16,-1-1 3 0,0-3-2 0,0 1 2 16,2-1-2-16,0 1-1 0,0-1 0 0,-1 0-1 15,1 0 3-15,-3 0-1 0,0-1 0 16,3 2 5-16,1-2-5 0,-2 1-1 0,5 0 0 15,0 1-7-15,-2-1 4 0,-2 1 2 0,1-2 0 16,-2 0 2-16,-1 2-2 0,2-2 0 16,1 0 2-16,-2 3-4 0,-1-3 3 0,2 1-2 15,-3 0 1-15,-2 0 3 0,2 1-4 0,-4-2 3 16,1 1-2-16,-1-1-2 0,-1 0 4 16,-2-1 1-16,0 2 1 0,-1-1 0 0,-3 0 0 15,-1 0-2-15,-2-1 1 0,-1 2 2 0,1-1-1 16,-1-1-1-16,1 0-2 0,-1 1-1 0,2-2-1 15,-2 0 3-15,-1 1-1 0,-1 1 1 16,-4 0 2-16,-1 0 3 0,-2 2 6 0,-1-1 3 16,0 0 0-16,0-2-3 0,-1 1-4 0,1-2-3 15,-1 1-2-15,2 0 3 0,-3-1-2 0,1 0-1 16,-1-1 2-16,0 1-1 0,0 0 5 0,0-1-2 16,-4 0 2-16,3 0-2 0,-2-1-1 0,-3 0-1 15,3-2-1-15,-2 1 0 0,-1-2-1 16,-1 1 2-16,0-2-1 0,1-1 1 0,0 1-2 15,-1 0 1-15,1 0-1 0,-2 0-2 0,2 1 2 16,2-2-3-16,0 2 2 0,-3-2-2 0,3 0 0 16,0 0 0-16,-4 0-1 0,3-1 3 15,-3 0 0-15,-1-1 1 0,1 0 1 0,1 1 1 16,-3-1 0-16,1 0 0 0,-2 0 3 16,-4 1-3-16,1-2 3 0,-5 4 1 0,2-1-5 15,-1 1-1-15,-2 0-2 0,1 1-1 0,-2-1 0 16,-1 2 1-16,0-1 0 0,-2 1-1 0,-1 1 0 15,-1-1-2-15,1 2 0 0,-1 0-1 0,0 0 2 16,0 2-2-16,-2 2 1 0,2 1-2 16,-3 0-1-16,-2 2 3 0,-2 1-3 0,1 1-2 15,-2 0 0-15,-1 0-3 0,0 4-3 0,2 1-3 16,-5 1-9-16,1 2-12 0,1 2-18 0,-2-1-27 16,4 3-33-16,-2 0-52 0,3 1-73 0,2 1-66 15,9-4-30-15,5-3-469 0</inkml:trace>
  <inkml:trace contextRef="#ctx0" brushRef="#br0" timeOffset="1200.31">6695 7635 2068 0,'0'0'-50'16,"0"0"48"-16,0 0-5 0,0 0 11 0,0 0 3 15,0 0 3-15,0 0 3 0,0 0-4 16,0 0-1-16,0 0-5 0,0 0-3 0,0 0-9 16,137-25-24-16,-97 15-58 0,2 0-78 0,2-2-106 15,1 2-96-15,0 0 22 0,-13 5-288 0,-10 1 508 0</inkml:trace>
  <inkml:trace contextRef="#ctx0" brushRef="#br0" timeOffset="2157.23">7593 7839 1113 0,'0'0'297'16,"0"0"-360"-16,0 0 26 0,0 0 73 0,0 0 34 15,0 0-9-15,0 0-31 0,0 0-3 0,0 0 2 16,0 0-2-16,0 0-5 0,36-136-8 0,-23 111-3 16,0 3 0-16,1 1 5 0,1 2-3 15,1 5-2-15,-1 1-5 0,0 2-4 0,0 4-1 0,-1 4-2 16,2 3 1-16,-3 0-2 0,4 4 1 15,-2 6 1-15,1 3-4 0,-3 1 0 0,1 2-6 16,-1 4-1-16,-4 0-4 0,3 1 1 0,-5 0-1 16,-2-1-3-16,0-1 6 0,-2 0-2 0,-3-2 6 15,-3 0 4-15,-3 1 4 16,-2-3 9-16,-3-2 3 0,1 0 1 0,0-1-1 16,-2-3 2-16,2-3 3 0,1-2 8 0,2-3 8 15,-1-1 0-15,2 0-9 0,4-5-15 0,0-3-15 16,2-5-12-16,0-2-1 0,5-2 6 0,2-2 4 15,4-1 1-15,0 1-4 0,4-2-1 0,0 1-3 16,2 1 2-16,2 0-1 0,1 0 2 0,0 1 4 16,-2 2-4-16,4-1 7 0,-4 3 1 15,2 0-1-15,1 1 7 0,-2-1 0 0,0 1 3 16,2 1 1-16,-1-1 0 0,0-1-2 0,1 2 2 16,-2-1 2-16,1-1 0 0,-2 2 3 15,0-2 1-15,-2-1 2 0,-1 0-1 0,0-2 3 16,-4-1 0-16,-1 0 1 0,-1 1 4 0,-5-1 1 15,-2 1 4-15,-2 1 0 0,0 0 0 16,-5 1 0-16,-1 1-2 0,-2 3 8 0,0 3-1 0,-1 3 3 16,-2 3-7-16,-1 2-9 0,-2 0-11 0,1 7-8 15,0 2-2-15,-2 2-4 0,3 4 5 16,0 2-1-16,2 2 2 0,1 3 6 16,-1 1-4-16,6 2 3 0,0 4-2 0,1-1-1 15,3 0 1-15,0 2-1 0,0-1 4 0,0 0-2 16,3-2 1-16,4-1-4 0,3-2-2 0,0-1-3 15,0-1-3-15,3-3 1 0,1-1 0 0,1-4 3 16,3-2-3-16,-1-3 1 0,2-3-2 0,2-2-4 16,0-3 6-16,3-1 0 0,-3-4 2 15,2-4 1-15,1-2 1 0,0-4-1 0,-3-2 0 16,-1-1 4-16,-5-2-2 0,1 0 4 0,-2-2-2 16,-1 0 2-16,-1-1 0 0,-2 0 1 0,-2 1 2 15,-2 0 2-15,-2 3 4 0,-1 5 6 0,-3 3 14 16,0 4 19-16,0 2 12 0,-4 4-3 15,-2 1-13-15,-2 8-13 0,-2 4-5 16,0 6 6-16,0 3 3 0,-2 4-2 0,2 2 4 16,0 3-2-16,0 0 5 0,5 1 2 0,0 0-4 15,4-2-5-15,1-1-6 0,0-3 0 0,2 0 0 16,6-3-1-16,5-1-4 0,1-5-11 0,5-3-7 16,-1-3-2-16,5-4-1 0,2-2 0 15,-1-5-2-15,1 0-3 0,-2-4 0 0,-1-4-4 16,-2-2-9-16,-3-1-16 0,-5-2-27 0,-1 0-40 15,-3 0-55-15,-5 2-107 0,0 3-237 0,-3 2-627 16</inkml:trace>
  <inkml:trace contextRef="#ctx0" brushRef="#br0" timeOffset="2363.66">8761 7346 2278 0,'0'0'68'16,"0"0"-52"-16,0 0-6 0,0 0 3 0,0 0-16 15,0 0-23-15,0 0-36 0,0 0-80 0,0 0-117 16,0 0-181-16,0 0-39 16,0 0-495-16</inkml:trace>
  <inkml:trace contextRef="#ctx0" brushRef="#br0" timeOffset="3061.79">9019 7739 1700 0,'0'0'153'16,"0"0"-18"-16,0 0 10 0,0 0-5 0,0 0-62 15,0 0-27-15,0 0-10 0,0 0-13 0,0 0-17 16,0 0-6-16,-9-116 1 0,10 102-2 15,1 2 3-15,-2 3 5 0,0 0 4 0,-4 5 4 16,-1 3-5-16,-4 1-6 0,-2 1-9 0,0 7-3 16,-3 2-1-16,-1 6-2 0,0 4 3 15,1 3-1-15,0 2 2 0,1 3 2 0,1 0-2 16,0 0 0-16,2-1-1 0,-1-2 1 0,5-1 0 16,0-2 0-16,2 0-2 0,3-5-7 0,1-3-6 15,0-2-8-15,4-5-7 0,2-4-3 16,3-3 5-16,1 0 8 0,2-9 13 0,4-5 9 15,2-5 0-15,0-5 3 0,2-4-2 0,-1 1 2 16,0-4-1-16,-1-1 3 0,2-4-4 0,-4-2 0 16,-1-1 1-16,4-5-3 0,-3-2 3 0,2-5-4 15,0-2-1-15,2-3-4 0,-1-2-5 0,-5 4-4 16,3 6-2-16,-6 9 3 0,-3 8 7 16,-5 10 7-16,1 10 7 0,-4 5 3 0,0 5-7 15,0 1-5-15,-4 7-4 0,-2 8-5 0,-4 8 6 16,-3 7 3-16,0 6 2 0,-3 5 1 15,2 5-2-15,-1 2 4 0,0 5 0 0,3 0 1 16,0 1 1-16,1-1 0 0,3-1 0 0,-1-5 1 16,5-3 2-16,1-7-1 0,3-6-3 0,3-6-3 15,4-4-4-15,5-5-1 0,1-1-4 16,1-6 4-16,4-2-3 0,0-5 1 0,2-2 1 16,0-2 0-16,2-7 5 0,1-4 2 0,-2-2 9 15,4-2-5-15,-1-3 0 0,-2-1 0 16,0 0-5-16,-1-4 4 0,1-1 1 0,-4-2 0 15,0-1-1-15,-4 0 2 0,1 0-3 0,-6 2 4 0,-4 5 4 16,-2 1 6-16,-3 5 12 0,0 4 10 16,-6 4 11-16,-3 4-1 0,-1 4-3 0,-6 1-4 15,0 9-10-15,-6 5 6 0,-3 7-4 0,1 3-1 16,3 4-1-16,1 2-7 0,0 1-2 0,6 0-6 16,0 0 1-16,8-3-7 0,0-1-1 15,4-4-3-15,2-2-6 0,0-3-1 0,3-2-8 16,6-1-3-16,3-3-5 0,4-2-3 0,0-2-4 15,3-2-12-15,5-2-19 0,1-3-39 16,4-2-47-16,-2 0-83 0,1-5-160 0,-8 1-148 16,-3-1-822-16</inkml:trace>
  <inkml:trace contextRef="#ctx0" brushRef="#br0" timeOffset="3308.6">9716 7765 2083 0,'0'0'427'15,"0"0"-413"-15,0 0 8 0,0 0 13 0,0 0 23 16,0 0-13-16,0 0-18 0,0 0-7 0,0 0-8 15,0 0-13-15,121-25-21 0,-91 17-42 0,-1-1-60 16,1 0-86-16,-5-1-117 0,3 1-172 16,-7 2-1-16,-11 2-496 0</inkml:trace>
  <inkml:trace contextRef="#ctx0" brushRef="#br0" timeOffset="4266.72">10194 7919 1830 0,'0'0'66'0,"0"0"-4"0,0 0 26 16,0 0 12-16,0 0 5 0,0 0-29 0,0 0-16 16,0 0-7-16,0 0-15 0,0 0-6 0,71-117-4 15,-55 95-2-15,-1 1-4 0,1-2-3 16,-2 0-5-16,-3 0-6 0,0-2-2 0,0 2-3 15,-2-1-1-15,-1 4 2 0,1 1-2 0,-5 3-1 16,1 5-1-16,-3 3-1 0,-2 2 3 16,0 5 3-16,0 1-3 0,0 0-5 15,-1 1-7-15,-5 5-3 0,0 3 3 0,-2 5 5 0,-2 2 5 16,1 4-2-16,-2 1 0 0,2 5 3 0,0 0-3 16,4 2 3-16,-1-1-1 0,5-1 1 15,0-2-1-15,1-1 1 0,1-2-1 0,6-2-6 16,3-2 3-16,0-3-5 0,2-3-3 0,0-4 2 15,4-3-3-15,-1-4 1 0,4 0 2 16,-1-5 1-16,2-6 3 0,-2-2 5 0,1-3 0 16,0-1 3-16,0-1-1 0,-2-1 0 0,-4 0 0 15,2-2-2-15,-1 0 2 0,-3-1-1 0,-1-1 0 16,0-1 3-16,-3 0-4 0,2 0-2 0,-3 1-6 16,1 3-4-16,-4 4-1 0,-3 4 3 0,1 3 3 15,-1 5 1-15,0 3-2 0,-1 1-11 0,-1 1-3 16,-5 7 4-16,2 5 3 0,-6 5 12 15,3 5 4-15,-3 4-2 0,-1 4 1 16,4-1 2-16,-1 3 0 0,2-3 0 0,4-2 0 16,2-3-1-16,1-2 0 0,0-4 2 0,5-2-3 15,3-3 4-15,3-3 3 0,1-3-1 0,4-4 7 16,0-2 2-16,1-2-2 0,3-4 4 0,1-5-3 16,0-3-2-16,3-4-3 0,-3 0-4 15,-1-2 1-15,-3-1-1 0,1 1 1 0,0-2 2 16,-3-1-2-16,2-2-2 0,-1 1-2 0,-3-3-2 15,-3 2 2-15,4 2-1 0,-4 4 1 0,-1 5 1 16,0 3-3-16,-3 3-2 0,-3 2-3 16,-1 3-3-16,-1 1-1 0,0 0-1 0,-1 6 3 15,0 2 4-15,0 3 1 0,0 3 2 0,-2 3 1 16,-3 3-1-16,0 1 2 0,2-2-1 0,1 1 2 16,-2-1-1-16,4-1 1 0,0-1-1 0,5 0 4 15,-1-1 4-15,5 1 2 0,2-5 0 16,-1-1-2-16,5-1-2 0,1-2-1 0,0-2 4 15,1-3 0-15,2-2-2 0,5-1-1 0,-2 0-1 16,1-5-2-16,0-2 1 0,1-4-3 0,-1 1 2 16,-2-3-1-16,-2-1 0 0,0-2 0 0,-5 0-1 15,4-2-1-15,-5-2 0 0,3-2 0 16,-3-2-1-16,0-4 2 0,1 0-2 0,-1-2 0 16,-2 2-3-16,-1 1 1 0,1 6 1 15,-4 5 0-15,-3 3 4 0,1 6 3 0,-4 3 9 16,-1 4 4-16,0 0 0 0,0 3-3 0,-7 5-8 15,0 5-2-15,-4 4-1 0,0 3 3 0,0 4 1 16,-1 1 2-16,1 1 2 0,1 4 2 16,0-3 2-16,1 0 1 0,0-1 0 0,3-2-4 15,0-2-2-15,3-3-8 0,2-1-4 0,1-6 0 16,0 0-6-16,0-4 2 0,3 0-8 0,0-4-5 16,6-3-5-16,-1-1-7 0,1 0-10 0,4-7-25 15,-1-4-43-15,6-2-47 0,0-1-47 0,2-2-228 16,-6 4-292-16,-3 3-443 0</inkml:trace>
  <inkml:trace contextRef="#ctx0" brushRef="#br0" timeOffset="4446.89">11536 7375 2189 0,'0'0'466'15,"0"0"-359"-15,0 0-3 0,0 0 0 16,0 0-29-16,0 0-32 0,0 0-14 0,0 0-15 15,0 0-14-15,0 0-10 0,0 0-6 0,0 0-4 16,0 0-17-16,0 0-26 0,-5 4-45 0,18-3-75 16,1-1-120-16,-1 0-254 15,-7 0-907-15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>
            <a:extLst>
              <a:ext uri="{FF2B5EF4-FFF2-40B4-BE49-F238E27FC236}">
                <a16:creationId xmlns:a16="http://schemas.microsoft.com/office/drawing/2014/main" id="{5443F818-9D10-4A9A-8A26-AD7EB02C4E9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71715" name="Rectangle 3">
            <a:extLst>
              <a:ext uri="{FF2B5EF4-FFF2-40B4-BE49-F238E27FC236}">
                <a16:creationId xmlns:a16="http://schemas.microsoft.com/office/drawing/2014/main" id="{AAE3DAE0-7073-4B03-A220-A1AEDF96BF9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660B0BB-D7A3-4CF1-ABAE-42C2F7E6671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71717" name="Rectangle 5">
            <a:extLst>
              <a:ext uri="{FF2B5EF4-FFF2-40B4-BE49-F238E27FC236}">
                <a16:creationId xmlns:a16="http://schemas.microsoft.com/office/drawing/2014/main" id="{E1A66B1C-624E-4CE4-AA25-F47C6E78DE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71718" name="Rectangle 6">
            <a:extLst>
              <a:ext uri="{FF2B5EF4-FFF2-40B4-BE49-F238E27FC236}">
                <a16:creationId xmlns:a16="http://schemas.microsoft.com/office/drawing/2014/main" id="{3CCEA392-25B8-4E5F-B708-C5B246CC8A2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71719" name="Rectangle 7">
            <a:extLst>
              <a:ext uri="{FF2B5EF4-FFF2-40B4-BE49-F238E27FC236}">
                <a16:creationId xmlns:a16="http://schemas.microsoft.com/office/drawing/2014/main" id="{B217ABCA-F247-4200-9CCE-771F57065A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98305F97-683F-4C97-989A-760F797FFD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3815C6D0-6197-4B2D-960B-A829E5CC6F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380F2B0-0B9E-491E-878F-ADB0A26019E0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0F24CBF-B940-4000-BBFB-8784D7F369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1F49668-8C98-4CCE-9A70-81518951AE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4573E3FF-F731-4E64-88B2-0E9DBDABA1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5191F54-4396-4A27-A82B-A28E14906DC9}" type="slidenum">
              <a:rPr lang="en-US" altLang="en-US" sz="1300"/>
              <a:pPr/>
              <a:t>10</a:t>
            </a:fld>
            <a:endParaRPr lang="en-US" altLang="en-US" sz="13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A5678FE4-19FF-42DB-A42E-5DBB15C547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C2B74A96-4711-4CB6-BBBA-6B9259831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8396E8B5-D64E-424F-9396-5E21DD8B5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39E9F68-80B5-4CE8-A751-CC3513FFBEEC}" type="slidenum">
              <a:rPr lang="en-US" altLang="en-US" sz="1300"/>
              <a:pPr/>
              <a:t>11</a:t>
            </a:fld>
            <a:endParaRPr lang="en-US" altLang="en-US" sz="13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06947B13-2B01-4D4C-A278-6C5EE2C9C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EAA024B4-2E5B-4A21-8D07-350D5EA72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9409CCB-6B64-4358-8741-E11E3C3397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0E8BD87-2869-4138-B256-614555CB897B}" type="slidenum">
              <a:rPr lang="en-US" altLang="en-US" sz="1300"/>
              <a:pPr/>
              <a:t>12</a:t>
            </a:fld>
            <a:endParaRPr lang="en-US" altLang="en-US" sz="13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B53E596A-95EA-4DD3-B479-8411237AFF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3090333-EC0E-4F10-B7E2-F1338B1172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CD85ABD6-1D15-4265-B8E3-D7F655A034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2A6E8D-6A00-424D-98DE-890CB4BD099C}" type="slidenum">
              <a:rPr lang="en-US" altLang="en-US" sz="1300"/>
              <a:pPr/>
              <a:t>13</a:t>
            </a:fld>
            <a:endParaRPr lang="en-US" altLang="en-US" sz="13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2C14AF3A-7002-4A90-AE25-0F1F9D48D6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1DFF981F-1B0C-4BCB-878C-38EC680185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5C9EF20D-0404-4BE1-9CC7-BFB25182E5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FE86582-68B8-4256-846C-56041B1DB1C5}" type="slidenum">
              <a:rPr lang="en-US" altLang="en-US" sz="1300"/>
              <a:pPr/>
              <a:t>14</a:t>
            </a:fld>
            <a:endParaRPr lang="en-US" altLang="en-US" sz="13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55236EB7-46C1-45A2-A71B-BD076DCB1D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56706FB3-A7B0-47F8-BC4B-343AD8BEAF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BAD47F19-54A6-4FFF-8363-46EEA75BDE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98963C-AE6F-42D8-A12B-252109B89EEF}" type="slidenum">
              <a:rPr lang="en-US" altLang="en-US" sz="1300"/>
              <a:pPr/>
              <a:t>15</a:t>
            </a:fld>
            <a:endParaRPr lang="en-US" altLang="en-US" sz="13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C2D2D8B-51C1-41E4-99BA-2E7CB7DD3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D74C68F-9897-4BD2-AAC2-5F02DEF07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5F628428-84B4-448B-909D-DC5512BEFA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D06829A-6E90-4D0F-A3CB-E5A4546DD856}" type="slidenum">
              <a:rPr lang="en-US" altLang="en-US" sz="1300"/>
              <a:pPr/>
              <a:t>2</a:t>
            </a:fld>
            <a:endParaRPr lang="en-US" altLang="en-US" sz="13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240665D2-E016-411A-B123-B1270C6BB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78CC225-8253-4B10-88B7-D6F1C5212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399CCA24-B2AB-4A21-976F-5269884749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23FC49B-D490-4F81-91DE-D52E1310E17D}" type="slidenum">
              <a:rPr lang="en-US" altLang="en-US" sz="1300"/>
              <a:pPr/>
              <a:t>3</a:t>
            </a:fld>
            <a:endParaRPr lang="en-US" altLang="en-US" sz="13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B637C0F-22B1-42EE-A88B-BBF236A0AE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C22D07-6C62-4DB0-A6A1-6F2E507F3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E426513-1E29-45DE-AB6E-693EAD4534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FCF560-1261-4E50-8EB8-19F9F19C9EF0}" type="slidenum">
              <a:rPr lang="en-US" altLang="en-US" sz="1300"/>
              <a:pPr/>
              <a:t>4</a:t>
            </a:fld>
            <a:endParaRPr lang="en-US" altLang="en-US" sz="13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FAF1226-06EF-4004-A424-6BB01F263F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B96E75E6-A84F-4964-A46F-F16A9A36C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6E264E25-F9C4-4981-901A-C20DF34302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8B3E809-4ECB-4955-B893-556A85B951B0}" type="slidenum">
              <a:rPr lang="en-US" altLang="en-US" sz="1300"/>
              <a:pPr/>
              <a:t>5</a:t>
            </a:fld>
            <a:endParaRPr lang="en-US" altLang="en-US" sz="13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092A1F41-5688-46F1-BC5D-5B09AD8592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C350D9C-5708-46E0-93CB-BE28B7833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B5BFA72C-D56F-450F-9C6B-B02C1770F0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843788-6C23-425D-99D6-1095FFE071D0}" type="slidenum">
              <a:rPr lang="en-US" altLang="en-US" sz="1300"/>
              <a:pPr/>
              <a:t>6</a:t>
            </a:fld>
            <a:endParaRPr lang="en-US" altLang="en-US" sz="13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918AE956-B0F3-4990-B432-098F1BD7A9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E9EDB9AE-3E51-422E-A70F-CA8B0E0F0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56429965-BFA7-4316-93F5-9D06FD8FF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0588FFE-276D-4FC9-8331-13D95AC476BD}" type="slidenum">
              <a:rPr lang="en-US" altLang="en-US" sz="1300"/>
              <a:pPr/>
              <a:t>7</a:t>
            </a:fld>
            <a:endParaRPr lang="en-US" altLang="en-US" sz="13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5D7063F-EE0D-4484-9DEE-F811642B37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6C640F01-0D8F-4354-8E88-B7DFEDAC26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AAF57B50-74A2-41BA-8D81-0DE324DA9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162BB2-27CF-4D59-BFF2-ADA875B83413}" type="slidenum">
              <a:rPr lang="en-US" altLang="en-US" sz="1300"/>
              <a:pPr/>
              <a:t>8</a:t>
            </a:fld>
            <a:endParaRPr lang="en-US" altLang="en-US" sz="13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289C4A76-F0B5-4FAA-B7FE-A5F47893F7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50F0B97E-2C60-465E-9F83-0EA63DC892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39A7AEB7-B52B-4EF0-9952-E70F9B4500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5F2F05-E9CA-4B19-B096-49F77014CE0D}" type="slidenum">
              <a:rPr lang="en-US" altLang="en-US" sz="1300"/>
              <a:pPr/>
              <a:t>9</a:t>
            </a:fld>
            <a:endParaRPr lang="en-US" altLang="en-US" sz="13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89E7A7A4-322C-4404-AB04-061CF059DD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A2E1141-FBCC-4DF2-9529-7685CB14A6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5194300"/>
            <a:ext cx="7467600" cy="914400"/>
          </a:xfrm>
        </p:spPr>
        <p:txBody>
          <a:bodyPr anchor="b"/>
          <a:lstStyle>
            <a:lvl1pPr algn="l"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6032500"/>
            <a:ext cx="6400800" cy="7493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24EEE2-0BB6-451C-AAEF-FF743A5B941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730DF0-504D-4C88-822A-527CFF56D2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386B7-DF32-4780-B6F1-81742986D5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188AA90-45A0-433B-945E-C3C59DF5A8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88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059DDAB-1D87-482E-91EA-E06AB87A83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08395B-14AA-4185-AAEC-484B85E975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FC9F4B-D2D8-454D-BCEE-81AE34790B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7B9FF-48E9-442D-A90D-40EB5C818F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613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01A5BB3-8FF3-478B-83E4-9F4F1F04BC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B9565C-A6D1-4A10-B48A-BA850AD6C8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B29F2D-C13F-4CB0-9E79-12A33B7222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30F9D-52F4-4C54-BE52-BD24AB6F97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08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A4F5E39-398F-4295-B0E1-7D872D42B2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016618-5068-4F84-A3E0-E005CED5CD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2C80B9D-12CC-4ADC-85CE-743B785B54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73E8D-2316-4AF9-AA2B-461ED990F6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99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B182B8-241D-4580-B3B6-B736CBD6EF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B7C820-EEFA-49C1-B60A-7AEA236572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1CF663-3A25-481B-B569-4A7DCD6C49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429EA-D0C4-4936-AA5E-FF45BB5B65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61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47800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B672B-057A-4524-9964-FD4A2CA5E9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D8597-2703-45C7-8D15-8BC22F8EF2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79478-71AC-45E6-B368-165B10F66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33AD0-4520-4667-BD1F-69283A0079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26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CEA9BA-ABEA-434B-B1E1-7F556B82DA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8076460-7EED-4447-A5B0-828A7ED9A3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B3E8CFC-6449-4ECD-BE78-16C23DB36C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BCEB8-D28C-4980-80D7-298BFAF9A0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039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AB00988-EB03-45AD-819D-D711F384B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71F490-56DA-4CC4-93B4-1066D98D49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106CC02-3303-4CE1-8B9F-9160B09AF0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E3C44-87B4-4365-ABE5-0B8CE616C5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607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61A051A-9E1B-43F3-BD19-B5BB4EB25F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7D220DD-13D6-4DAE-9D91-C6CDFFFD77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7CEAFF-3417-41C4-BF40-C3DDC70C62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4729C-9D66-435B-8864-77F44949F1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83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5F54F-2CD0-410A-8C92-D0E6311177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97713-369B-4448-8399-76296351BA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7E05B0-9112-461F-B56C-4E868D7A2E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71DDF-7CBD-47C0-BA61-DA67136AFD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16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CBED5-FDAB-4D3C-AD1C-499CA81C21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BF7F9-83BE-4D4A-8F5A-AE1FF55C61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49E03-C080-4D44-9EC3-A67A929F8A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56782-C339-46C1-B4A6-6CD0362683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394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>
            <a:extLst>
              <a:ext uri="{FF2B5EF4-FFF2-40B4-BE49-F238E27FC236}">
                <a16:creationId xmlns:a16="http://schemas.microsoft.com/office/drawing/2014/main" id="{83C9DB3C-F474-4AC7-9018-3D4F82E3A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924800" cy="1066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title style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F99B8488-94B0-43F7-80B7-1B49D3F7E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924800" cy="45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67620" name="Rectangle 4">
            <a:extLst>
              <a:ext uri="{FF2B5EF4-FFF2-40B4-BE49-F238E27FC236}">
                <a16:creationId xmlns:a16="http://schemas.microsoft.com/office/drawing/2014/main" id="{D5D42DB9-449F-49EC-AFFD-A0A6CC656AF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5494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7621" name="Rectangle 5">
            <a:extLst>
              <a:ext uri="{FF2B5EF4-FFF2-40B4-BE49-F238E27FC236}">
                <a16:creationId xmlns:a16="http://schemas.microsoft.com/office/drawing/2014/main" id="{6B6E322F-BA4E-4E49-A43B-ABAF33A8FE7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172200"/>
            <a:ext cx="40894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7622" name="Rectangle 6">
            <a:extLst>
              <a:ext uri="{FF2B5EF4-FFF2-40B4-BE49-F238E27FC236}">
                <a16:creationId xmlns:a16="http://schemas.microsoft.com/office/drawing/2014/main" id="{9D15FD9B-4799-441C-A721-C87A4AE8708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172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latin typeface="+mn-lt"/>
              </a:defRPr>
            </a:lvl1pPr>
          </a:lstStyle>
          <a:p>
            <a:pPr>
              <a:defRPr/>
            </a:pPr>
            <a:fld id="{003A6B78-E76C-4A95-9AE0-8CCE54CC7F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90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kumimoji="1"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20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jpeg"/><Relationship Id="rId10" Type="http://schemas.openxmlformats.org/officeDocument/2006/relationships/oleObject" Target="../embeddings/oleObject1.bin"/><Relationship Id="rId19" Type="http://schemas.openxmlformats.org/officeDocument/2006/relationships/customXml" Target="../ink/ink3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7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id="{B8F83B9F-20D2-4CF5-AA25-0E0C7AA622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5181600"/>
            <a:ext cx="9144000" cy="914400"/>
          </a:xfrm>
        </p:spPr>
        <p:txBody>
          <a:bodyPr/>
          <a:lstStyle/>
          <a:p>
            <a:pPr>
              <a:defRPr/>
            </a:pPr>
            <a:r>
              <a:rPr lang="ro-RO" altLang="en-US"/>
              <a:t>Sisteme instruibile pentru analiza imaginilor</a:t>
            </a:r>
            <a:r>
              <a:rPr lang="en-US" altLang="en-US"/>
              <a:t> </a:t>
            </a:r>
            <a:r>
              <a:rPr lang="en-US" altLang="en-US" sz="4000"/>
              <a:t>(SIAI)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30075508-5532-4552-AA23-638C3F59A8A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6108700"/>
            <a:ext cx="7543800" cy="7493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Prezentari de curs – sem. II 2020-2021</a:t>
            </a:r>
          </a:p>
        </p:txBody>
      </p:sp>
      <p:sp>
        <p:nvSpPr>
          <p:cNvPr id="4100" name="Text Box 10">
            <a:extLst>
              <a:ext uri="{FF2B5EF4-FFF2-40B4-BE49-F238E27FC236}">
                <a16:creationId xmlns:a16="http://schemas.microsoft.com/office/drawing/2014/main" id="{106364E9-F246-4E6D-8AFC-E9AAC8E1C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85800"/>
            <a:ext cx="5432425" cy="2282825"/>
          </a:xfrm>
          <a:prstGeom prst="rect">
            <a:avLst/>
          </a:prstGeom>
          <a:solidFill>
            <a:srgbClr val="1763A1">
              <a:alpha val="70195"/>
            </a:srgbClr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2" dir="t"/>
          </a:scene3d>
          <a:sp3d extrusionH="125400" prstMaterial="legacyMatte">
            <a:bevelT w="13500" h="13500" prst="angle"/>
            <a:bevelB w="13500" h="13500" prst="angle"/>
            <a:extrusionClr>
              <a:srgbClr val="1763A1"/>
            </a:extrusionClr>
            <a:contourClr>
              <a:srgbClr val="1763A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 i="1">
                <a:solidFill>
                  <a:schemeClr val="tx2"/>
                </a:solidFill>
              </a:rPr>
              <a:t>Titular curs:</a:t>
            </a:r>
          </a:p>
          <a:p>
            <a:r>
              <a:rPr lang="en-US" altLang="en-US" b="1" i="1">
                <a:solidFill>
                  <a:schemeClr val="tx2"/>
                </a:solidFill>
              </a:rPr>
              <a:t>Conf. dr. ing. Mihaela GORDAN</a:t>
            </a:r>
          </a:p>
          <a:p>
            <a:r>
              <a:rPr lang="en-US" altLang="en-US" b="1" i="1">
                <a:solidFill>
                  <a:schemeClr val="tx2"/>
                </a:solidFill>
              </a:rPr>
              <a:t>Catedra de Comunicatii</a:t>
            </a:r>
          </a:p>
          <a:p>
            <a:r>
              <a:rPr lang="en-US" altLang="en-US" b="1" i="1">
                <a:solidFill>
                  <a:schemeClr val="tx2"/>
                </a:solidFill>
              </a:rPr>
              <a:t>e-mail: Mihaela.Gordan@com.utcluj.ro</a:t>
            </a:r>
          </a:p>
          <a:p>
            <a:r>
              <a:rPr lang="en-US" altLang="en-US" b="1" i="1">
                <a:solidFill>
                  <a:schemeClr val="tx2"/>
                </a:solidFill>
              </a:rPr>
              <a:t>Adresa birou: lab. Multimedia (CTMED), Str. C. Daicoviciu Nr. 15, sala 431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3" name="Text Box 3">
            <a:extLst>
              <a:ext uri="{FF2B5EF4-FFF2-40B4-BE49-F238E27FC236}">
                <a16:creationId xmlns:a16="http://schemas.microsoft.com/office/drawing/2014/main" id="{CB318BB7-FE3D-4B5B-8693-CC026124E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1616075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Introducere (8)</a:t>
            </a:r>
          </a:p>
          <a:p>
            <a:pPr algn="ctr">
              <a:defRPr/>
            </a:pPr>
            <a:endParaRPr kumimoji="1"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buFontTx/>
              <a:buChar char="•"/>
              <a:defRPr/>
            </a:pPr>
            <a:r>
              <a:rPr kumimoji="1"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altLang="en-US" sz="2000" b="1" i="1">
                <a:solidFill>
                  <a:srgbClr val="FFFF00"/>
                </a:solidFill>
              </a:rPr>
              <a:t>Monitorizare stare baraje:</a:t>
            </a:r>
            <a:endParaRPr kumimoji="1" lang="en-US" altLang="en-US" sz="20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defRPr/>
            </a:pPr>
            <a:endParaRPr kumimoji="1" lang="en-US" altLang="en-US" sz="20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2531" name="Group 32">
            <a:extLst>
              <a:ext uri="{FF2B5EF4-FFF2-40B4-BE49-F238E27FC236}">
                <a16:creationId xmlns:a16="http://schemas.microsoft.com/office/drawing/2014/main" id="{5A19EBE5-480C-4D19-ACB3-67BA78BAFA1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343400"/>
            <a:ext cx="3633788" cy="1943100"/>
            <a:chOff x="975" y="2041"/>
            <a:chExt cx="3743" cy="2279"/>
          </a:xfrm>
        </p:grpSpPr>
        <p:grpSp>
          <p:nvGrpSpPr>
            <p:cNvPr id="22563" name="Group 33">
              <a:extLst>
                <a:ext uri="{FF2B5EF4-FFF2-40B4-BE49-F238E27FC236}">
                  <a16:creationId xmlns:a16="http://schemas.microsoft.com/office/drawing/2014/main" id="{03B4B8CA-965C-4EAF-88A7-5B1F78C229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" y="2041"/>
              <a:ext cx="3743" cy="2279"/>
              <a:chOff x="528" y="384"/>
              <a:chExt cx="4016" cy="2597"/>
            </a:xfrm>
          </p:grpSpPr>
          <p:grpSp>
            <p:nvGrpSpPr>
              <p:cNvPr id="22565" name="Group 34">
                <a:extLst>
                  <a:ext uri="{FF2B5EF4-FFF2-40B4-BE49-F238E27FC236}">
                    <a16:creationId xmlns:a16="http://schemas.microsoft.com/office/drawing/2014/main" id="{D67D8AE9-3D9D-4EE4-BF49-9CAF52C843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384"/>
                <a:ext cx="1019" cy="1296"/>
                <a:chOff x="4558" y="2976"/>
                <a:chExt cx="1019" cy="1296"/>
              </a:xfrm>
            </p:grpSpPr>
            <p:pic>
              <p:nvPicPr>
                <p:cNvPr id="22577" name="Picture 35">
                  <a:extLst>
                    <a:ext uri="{FF2B5EF4-FFF2-40B4-BE49-F238E27FC236}">
                      <a16:creationId xmlns:a16="http://schemas.microsoft.com/office/drawing/2014/main" id="{72129934-7856-4C57-BDE8-79B88B509D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88" y="4072"/>
                  <a:ext cx="955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2578" name="Picture 36">
                  <a:extLst>
                    <a:ext uri="{FF2B5EF4-FFF2-40B4-BE49-F238E27FC236}">
                      <a16:creationId xmlns:a16="http://schemas.microsoft.com/office/drawing/2014/main" id="{DCBF0590-089F-4E87-9973-D707CCF933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" y="2976"/>
                  <a:ext cx="1019" cy="10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2566" name="Group 37">
                <a:extLst>
                  <a:ext uri="{FF2B5EF4-FFF2-40B4-BE49-F238E27FC236}">
                    <a16:creationId xmlns:a16="http://schemas.microsoft.com/office/drawing/2014/main" id="{9E7A5667-A15B-4370-AA28-2F91221606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384"/>
                <a:ext cx="1040" cy="1303"/>
                <a:chOff x="4553" y="2976"/>
                <a:chExt cx="1040" cy="1303"/>
              </a:xfrm>
            </p:grpSpPr>
            <p:pic>
              <p:nvPicPr>
                <p:cNvPr id="22575" name="Picture 38">
                  <a:extLst>
                    <a:ext uri="{FF2B5EF4-FFF2-40B4-BE49-F238E27FC236}">
                      <a16:creationId xmlns:a16="http://schemas.microsoft.com/office/drawing/2014/main" id="{4760EFCA-0B80-45C7-8186-813C3D322D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4" y="4074"/>
                  <a:ext cx="880" cy="2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2576" name="Picture 39">
                  <a:extLst>
                    <a:ext uri="{FF2B5EF4-FFF2-40B4-BE49-F238E27FC236}">
                      <a16:creationId xmlns:a16="http://schemas.microsoft.com/office/drawing/2014/main" id="{5DA7D31D-E52B-4394-805B-3229B22CA7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3" y="2976"/>
                  <a:ext cx="1040" cy="1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14760" name="Text Box 40">
                <a:extLst>
                  <a:ext uri="{FF2B5EF4-FFF2-40B4-BE49-F238E27FC236}">
                    <a16:creationId xmlns:a16="http://schemas.microsoft.com/office/drawing/2014/main" id="{BDA1B4CD-CEC7-47F9-B02F-306FA0E5D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6" y="719"/>
                <a:ext cx="872" cy="6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endParaRPr lang="en-US" altLang="en-US" sz="1600" b="1" i="1">
                  <a:solidFill>
                    <a:srgbClr val="FF99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endParaRPr>
              </a:p>
              <a:p>
                <a:pPr eaLnBrk="1" hangingPunct="1">
                  <a:defRPr/>
                </a:pPr>
                <a:r>
                  <a:rPr lang="en-US" altLang="en-US" sz="1200" b="1" i="1">
                    <a:solidFill>
                      <a:srgbClr val="FF99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w</a:t>
                </a:r>
                <a:r>
                  <a:rPr lang="en-US" altLang="en-US" sz="1200" b="1" i="1" baseline="-25000">
                    <a:solidFill>
                      <a:srgbClr val="FF99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IR</a:t>
                </a:r>
                <a:r>
                  <a:rPr lang="en-US" altLang="en-US" sz="1200" b="1" i="1">
                    <a:solidFill>
                      <a:srgbClr val="FF99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=0.35</a:t>
                </a:r>
              </a:p>
            </p:txBody>
          </p:sp>
          <p:sp>
            <p:nvSpPr>
              <p:cNvPr id="414761" name="Text Box 41">
                <a:extLst>
                  <a:ext uri="{FF2B5EF4-FFF2-40B4-BE49-F238E27FC236}">
                    <a16:creationId xmlns:a16="http://schemas.microsoft.com/office/drawing/2014/main" id="{E2E0F8A9-C185-4C63-8CEA-511C02BB86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8" y="772"/>
                <a:ext cx="812" cy="5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endParaRPr lang="en-US" altLang="en-US" sz="1000" b="1" i="1">
                  <a:solidFill>
                    <a:srgbClr val="00808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endParaRPr>
              </a:p>
              <a:p>
                <a:pPr eaLnBrk="1" hangingPunct="1">
                  <a:defRPr/>
                </a:pPr>
                <a:r>
                  <a:rPr lang="en-US" altLang="en-US" sz="1000" b="1" i="1">
                    <a:solidFill>
                      <a:srgbClr val="00808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w</a:t>
                </a:r>
                <a:r>
                  <a:rPr lang="en-US" altLang="en-US" sz="1000" b="1" i="1" baseline="-25000">
                    <a:solidFill>
                      <a:srgbClr val="00808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Vis</a:t>
                </a:r>
                <a:r>
                  <a:rPr lang="en-US" altLang="en-US" sz="1000" b="1" i="1">
                    <a:solidFill>
                      <a:srgbClr val="00808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=0.65</a:t>
                </a:r>
              </a:p>
            </p:txBody>
          </p:sp>
          <p:sp>
            <p:nvSpPr>
              <p:cNvPr id="22569" name="Oval 42">
                <a:extLst>
                  <a:ext uri="{FF2B5EF4-FFF2-40B4-BE49-F238E27FC236}">
                    <a16:creationId xmlns:a16="http://schemas.microsoft.com/office/drawing/2014/main" id="{C786FC3A-F878-40BE-ADF1-F69C3FEC1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624"/>
                <a:ext cx="1056" cy="672"/>
              </a:xfrm>
              <a:prstGeom prst="ellipse">
                <a:avLst/>
              </a:prstGeom>
              <a:gradFill rotWithShape="1">
                <a:gsLst>
                  <a:gs pos="0">
                    <a:srgbClr val="FF9900"/>
                  </a:gs>
                  <a:gs pos="100000">
                    <a:srgbClr val="00808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1000" b="1">
                    <a:latin typeface="Arial" panose="020B0604020202020204" pitchFamily="34" charset="0"/>
                  </a:rPr>
                  <a:t>Medie </a:t>
                </a:r>
              </a:p>
              <a:p>
                <a:pPr algn="ctr" eaLnBrk="1" hangingPunct="1"/>
                <a:r>
                  <a:rPr lang="en-US" altLang="en-US" sz="1000" b="1">
                    <a:latin typeface="Arial" panose="020B0604020202020204" pitchFamily="34" charset="0"/>
                  </a:rPr>
                  <a:t>ponderata </a:t>
                </a:r>
              </a:p>
              <a:p>
                <a:pPr algn="ctr" eaLnBrk="1" hangingPunct="1"/>
                <a:r>
                  <a:rPr lang="en-US" altLang="en-US" sz="1000" b="1">
                    <a:latin typeface="Arial" panose="020B0604020202020204" pitchFamily="34" charset="0"/>
                  </a:rPr>
                  <a:t>a pixelilor</a:t>
                </a:r>
              </a:p>
            </p:txBody>
          </p:sp>
          <p:sp>
            <p:nvSpPr>
              <p:cNvPr id="22570" name="AutoShape 43">
                <a:extLst>
                  <a:ext uri="{FF2B5EF4-FFF2-40B4-BE49-F238E27FC236}">
                    <a16:creationId xmlns:a16="http://schemas.microsoft.com/office/drawing/2014/main" id="{192F9BC8-C146-40C2-9491-57FCADF356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36" y="912"/>
                <a:ext cx="576" cy="96"/>
              </a:xfrm>
              <a:prstGeom prst="notchedRightArrow">
                <a:avLst>
                  <a:gd name="adj1" fmla="val 49796"/>
                  <a:gd name="adj2" fmla="val 60972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71" name="AutoShape 44">
                <a:extLst>
                  <a:ext uri="{FF2B5EF4-FFF2-40B4-BE49-F238E27FC236}">
                    <a16:creationId xmlns:a16="http://schemas.microsoft.com/office/drawing/2014/main" id="{989B2164-82FD-4CBB-A4F0-2201764A566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2832" y="816"/>
                <a:ext cx="672" cy="245"/>
              </a:xfrm>
              <a:prstGeom prst="notchedRightArrow">
                <a:avLst>
                  <a:gd name="adj1" fmla="val 49796"/>
                  <a:gd name="adj2" fmla="val 27873"/>
                </a:avLst>
              </a:prstGeom>
              <a:solidFill>
                <a:srgbClr val="0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22572" name="Picture 45">
                <a:extLst>
                  <a:ext uri="{FF2B5EF4-FFF2-40B4-BE49-F238E27FC236}">
                    <a16:creationId xmlns:a16="http://schemas.microsoft.com/office/drawing/2014/main" id="{E0D42B4C-C014-4494-A82F-7ED03E3671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6" y="1776"/>
                <a:ext cx="930" cy="1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73" name="Picture 46">
                <a:extLst>
                  <a:ext uri="{FF2B5EF4-FFF2-40B4-BE49-F238E27FC236}">
                    <a16:creationId xmlns:a16="http://schemas.microsoft.com/office/drawing/2014/main" id="{2E3CF104-70E8-47C5-B482-AED894B16B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6" y="2784"/>
                <a:ext cx="864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14767" name="Text Box 47">
                <a:extLst>
                  <a:ext uri="{FF2B5EF4-FFF2-40B4-BE49-F238E27FC236}">
                    <a16:creationId xmlns:a16="http://schemas.microsoft.com/office/drawing/2014/main" id="{A47F03AF-1025-4B35-AFB1-D083856F9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5" y="1634"/>
                <a:ext cx="1497" cy="36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altLang="en-US" sz="1200" b="1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rPr>
                  <a:t>Rezultat fuziune</a:t>
                </a:r>
              </a:p>
            </p:txBody>
          </p:sp>
        </p:grpSp>
        <p:sp>
          <p:nvSpPr>
            <p:cNvPr id="22564" name="AutoShape 48">
              <a:extLst>
                <a:ext uri="{FF2B5EF4-FFF2-40B4-BE49-F238E27FC236}">
                  <a16:creationId xmlns:a16="http://schemas.microsoft.com/office/drawing/2014/main" id="{1A59CFCE-9555-43C9-B6CE-4ECD355B6B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541" y="2984"/>
              <a:ext cx="480" cy="192"/>
            </a:xfrm>
            <a:custGeom>
              <a:avLst/>
              <a:gdLst>
                <a:gd name="T0" fmla="*/ 360 w 21600"/>
                <a:gd name="T1" fmla="*/ 0 h 21600"/>
                <a:gd name="T2" fmla="*/ 0 w 21600"/>
                <a:gd name="T3" fmla="*/ 96 h 21600"/>
                <a:gd name="T4" fmla="*/ 360 w 21600"/>
                <a:gd name="T5" fmla="*/ 192 h 21600"/>
                <a:gd name="T6" fmla="*/ 480 w 21600"/>
                <a:gd name="T7" fmla="*/ 96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gradFill rotWithShape="1">
              <a:gsLst>
                <a:gs pos="0">
                  <a:srgbClr val="008080"/>
                </a:gs>
                <a:gs pos="100000">
                  <a:srgbClr val="FF99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532" name="Group 64">
            <a:extLst>
              <a:ext uri="{FF2B5EF4-FFF2-40B4-BE49-F238E27FC236}">
                <a16:creationId xmlns:a16="http://schemas.microsoft.com/office/drawing/2014/main" id="{76457576-B05F-4D53-AA81-328C0D05C4E8}"/>
              </a:ext>
            </a:extLst>
          </p:cNvPr>
          <p:cNvGrpSpPr>
            <a:grpSpLocks/>
          </p:cNvGrpSpPr>
          <p:nvPr/>
        </p:nvGrpSpPr>
        <p:grpSpPr bwMode="auto">
          <a:xfrm>
            <a:off x="0" y="1828800"/>
            <a:ext cx="4235450" cy="2273300"/>
            <a:chOff x="156" y="1104"/>
            <a:chExt cx="3520" cy="1927"/>
          </a:xfrm>
        </p:grpSpPr>
        <p:grpSp>
          <p:nvGrpSpPr>
            <p:cNvPr id="22537" name="Group 20">
              <a:extLst>
                <a:ext uri="{FF2B5EF4-FFF2-40B4-BE49-F238E27FC236}">
                  <a16:creationId xmlns:a16="http://schemas.microsoft.com/office/drawing/2014/main" id="{D378D407-7B2A-48F1-BD6D-D7F0E86CB1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6" y="1104"/>
              <a:ext cx="3484" cy="904"/>
              <a:chOff x="431" y="3113"/>
              <a:chExt cx="4807" cy="1388"/>
            </a:xfrm>
          </p:grpSpPr>
          <p:pic>
            <p:nvPicPr>
              <p:cNvPr id="22552" name="Picture 21">
                <a:extLst>
                  <a:ext uri="{FF2B5EF4-FFF2-40B4-BE49-F238E27FC236}">
                    <a16:creationId xmlns:a16="http://schemas.microsoft.com/office/drawing/2014/main" id="{E5570655-BDE0-4F1D-926D-50EC2AB5A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7" y="4110"/>
                <a:ext cx="798" cy="1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553" name="Picture 22">
                <a:extLst>
                  <a:ext uri="{FF2B5EF4-FFF2-40B4-BE49-F238E27FC236}">
                    <a16:creationId xmlns:a16="http://schemas.microsoft.com/office/drawing/2014/main" id="{642C0E19-7C86-4E02-9A41-A2D1197F62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2" y="4130"/>
                <a:ext cx="590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aphicFrame>
            <p:nvGraphicFramePr>
              <p:cNvPr id="22554" name="Object 23">
                <a:extLst>
                  <a:ext uri="{FF2B5EF4-FFF2-40B4-BE49-F238E27FC236}">
                    <a16:creationId xmlns:a16="http://schemas.microsoft.com/office/drawing/2014/main" id="{97D0DB8A-5C5E-40ED-90E0-1E733DC4AE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14" y="3113"/>
              <a:ext cx="910" cy="10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10" imgW="1476190" imgH="1590897" progId="Paint.Picture">
                      <p:embed/>
                    </p:oleObj>
                  </mc:Choice>
                  <mc:Fallback>
                    <p:oleObj name="Bitmap Image" r:id="rId10" imgW="1476190" imgH="1590897" progId="Paint.Picture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14" y="3113"/>
                            <a:ext cx="910" cy="102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2555" name="Picture 24">
                <a:extLst>
                  <a:ext uri="{FF2B5EF4-FFF2-40B4-BE49-F238E27FC236}">
                    <a16:creationId xmlns:a16="http://schemas.microsoft.com/office/drawing/2014/main" id="{CCF603DC-22FB-4CCD-B82B-154C238935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" y="3113"/>
                <a:ext cx="910" cy="10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56" name="AutoShape 25">
                <a:extLst>
                  <a:ext uri="{FF2B5EF4-FFF2-40B4-BE49-F238E27FC236}">
                    <a16:creationId xmlns:a16="http://schemas.microsoft.com/office/drawing/2014/main" id="{E46BE37C-D314-4729-9041-BF07AA57BD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43" y="3521"/>
                <a:ext cx="363" cy="227"/>
              </a:xfrm>
              <a:prstGeom prst="notchedRightArrow">
                <a:avLst>
                  <a:gd name="adj1" fmla="val 50000"/>
                  <a:gd name="adj2" fmla="val 39978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57" name="AutoShape 26">
                <a:extLst>
                  <a:ext uri="{FF2B5EF4-FFF2-40B4-BE49-F238E27FC236}">
                    <a16:creationId xmlns:a16="http://schemas.microsoft.com/office/drawing/2014/main" id="{5A90AE61-9170-4280-B8A9-347C577D4A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24" y="3521"/>
                <a:ext cx="363" cy="227"/>
              </a:xfrm>
              <a:prstGeom prst="notchedRightArrow">
                <a:avLst>
                  <a:gd name="adj1" fmla="val 50000"/>
                  <a:gd name="adj2" fmla="val 39978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22558" name="Picture 27">
                <a:extLst>
                  <a:ext uri="{FF2B5EF4-FFF2-40B4-BE49-F238E27FC236}">
                    <a16:creationId xmlns:a16="http://schemas.microsoft.com/office/drawing/2014/main" id="{064E249A-60B0-4A0E-ABE0-2CA9ACAAD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5" y="3126"/>
                <a:ext cx="944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59" name="AutoShape 28">
                <a:extLst>
                  <a:ext uri="{FF2B5EF4-FFF2-40B4-BE49-F238E27FC236}">
                    <a16:creationId xmlns:a16="http://schemas.microsoft.com/office/drawing/2014/main" id="{482E4C11-5E93-48B9-95CE-DF71EFF1B6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37" y="3521"/>
                <a:ext cx="363" cy="227"/>
              </a:xfrm>
              <a:prstGeom prst="notchedRightArrow">
                <a:avLst>
                  <a:gd name="adj1" fmla="val 50000"/>
                  <a:gd name="adj2" fmla="val 39978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60" name="Text Box 29">
                <a:extLst>
                  <a:ext uri="{FF2B5EF4-FFF2-40B4-BE49-F238E27FC236}">
                    <a16:creationId xmlns:a16="http://schemas.microsoft.com/office/drawing/2014/main" id="{3E345999-93C4-4DCB-AD15-2DCA1E498B9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519" y="4144"/>
                <a:ext cx="1475" cy="3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latin typeface="Arial" panose="020B0604020202020204" pitchFamily="34" charset="0"/>
                  </a:rPr>
                  <a:t>Zone de calcita</a:t>
                </a:r>
              </a:p>
            </p:txBody>
          </p:sp>
          <p:sp>
            <p:nvSpPr>
              <p:cNvPr id="22561" name="Text Box 30">
                <a:extLst>
                  <a:ext uri="{FF2B5EF4-FFF2-40B4-BE49-F238E27FC236}">
                    <a16:creationId xmlns:a16="http://schemas.microsoft.com/office/drawing/2014/main" id="{501E4980-CF9D-48E9-8C52-8D5C8579BCF9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513" y="4142"/>
                <a:ext cx="542" cy="3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latin typeface="Arial" panose="020B0604020202020204" pitchFamily="34" charset="0"/>
                  </a:rPr>
                  <a:t>Plot</a:t>
                </a:r>
              </a:p>
            </p:txBody>
          </p:sp>
          <p:pic>
            <p:nvPicPr>
              <p:cNvPr id="22562" name="Picture 31">
                <a:extLst>
                  <a:ext uri="{FF2B5EF4-FFF2-40B4-BE49-F238E27FC236}">
                    <a16:creationId xmlns:a16="http://schemas.microsoft.com/office/drawing/2014/main" id="{525D8B9D-BDB4-4AA0-AFEE-3CE085ABF5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4" y="3113"/>
                <a:ext cx="944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538" name="Group 50">
              <a:extLst>
                <a:ext uri="{FF2B5EF4-FFF2-40B4-BE49-F238E27FC236}">
                  <a16:creationId xmlns:a16="http://schemas.microsoft.com/office/drawing/2014/main" id="{ADF93A0C-F13F-422C-A1C7-54567A727A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2016"/>
              <a:ext cx="3484" cy="1015"/>
              <a:chOff x="249" y="2976"/>
              <a:chExt cx="5328" cy="1475"/>
            </a:xfrm>
          </p:grpSpPr>
          <p:sp>
            <p:nvSpPr>
              <p:cNvPr id="22539" name="AutoShape 51">
                <a:extLst>
                  <a:ext uri="{FF2B5EF4-FFF2-40B4-BE49-F238E27FC236}">
                    <a16:creationId xmlns:a16="http://schemas.microsoft.com/office/drawing/2014/main" id="{E075D3BF-8359-41F6-82B0-B9AA6BA2A8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300" y="3425"/>
                <a:ext cx="400" cy="251"/>
              </a:xfrm>
              <a:prstGeom prst="notchedRightArrow">
                <a:avLst>
                  <a:gd name="adj1" fmla="val 50000"/>
                  <a:gd name="adj2" fmla="val 39841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40" name="AutoShape 52">
                <a:extLst>
                  <a:ext uri="{FF2B5EF4-FFF2-40B4-BE49-F238E27FC236}">
                    <a16:creationId xmlns:a16="http://schemas.microsoft.com/office/drawing/2014/main" id="{0769D846-3A93-40C4-B3C3-4BF88586628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12" y="3425"/>
                <a:ext cx="400" cy="251"/>
              </a:xfrm>
              <a:prstGeom prst="notchedRightArrow">
                <a:avLst>
                  <a:gd name="adj1" fmla="val 50000"/>
                  <a:gd name="adj2" fmla="val 39841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41" name="AutoShape 53">
                <a:extLst>
                  <a:ext uri="{FF2B5EF4-FFF2-40B4-BE49-F238E27FC236}">
                    <a16:creationId xmlns:a16="http://schemas.microsoft.com/office/drawing/2014/main" id="{82787F5E-4EE0-46EF-8F6A-0A03954E57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59" y="3425"/>
                <a:ext cx="400" cy="251"/>
              </a:xfrm>
              <a:prstGeom prst="notchedRightArrow">
                <a:avLst>
                  <a:gd name="adj1" fmla="val 50000"/>
                  <a:gd name="adj2" fmla="val 39841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42" name="Text Box 54">
                <a:extLst>
                  <a:ext uri="{FF2B5EF4-FFF2-40B4-BE49-F238E27FC236}">
                    <a16:creationId xmlns:a16="http://schemas.microsoft.com/office/drawing/2014/main" id="{2F886190-CF77-46D1-B6A1-F5BF64CFCBFD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583" y="4113"/>
                <a:ext cx="1095" cy="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latin typeface="Arial" panose="020B0604020202020204" pitchFamily="34" charset="0"/>
                  </a:rPr>
                  <a:t>Zone reci</a:t>
                </a:r>
              </a:p>
            </p:txBody>
          </p:sp>
          <p:sp>
            <p:nvSpPr>
              <p:cNvPr id="22543" name="Text Box 55">
                <a:extLst>
                  <a:ext uri="{FF2B5EF4-FFF2-40B4-BE49-F238E27FC236}">
                    <a16:creationId xmlns:a16="http://schemas.microsoft.com/office/drawing/2014/main" id="{249342EE-7AC7-437F-85A8-F16DEC2D51DC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84" y="4111"/>
                <a:ext cx="849" cy="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200" b="1">
                    <a:latin typeface="Arial" panose="020B0604020202020204" pitchFamily="34" charset="0"/>
                  </a:rPr>
                  <a:t>Plot IR</a:t>
                </a:r>
              </a:p>
            </p:txBody>
          </p:sp>
          <p:pic>
            <p:nvPicPr>
              <p:cNvPr id="22544" name="Picture 56">
                <a:extLst>
                  <a:ext uri="{FF2B5EF4-FFF2-40B4-BE49-F238E27FC236}">
                    <a16:creationId xmlns:a16="http://schemas.microsoft.com/office/drawing/2014/main" id="{34024CE3-3E5D-427E-822D-8D5FD00896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" y="2976"/>
                <a:ext cx="1039" cy="1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5" name="Picture 57">
                <a:extLst>
                  <a:ext uri="{FF2B5EF4-FFF2-40B4-BE49-F238E27FC236}">
                    <a16:creationId xmlns:a16="http://schemas.microsoft.com/office/drawing/2014/main" id="{F4F87AB5-69AA-4B1B-BD42-22632E9889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1" y="2976"/>
                <a:ext cx="1021" cy="1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2546" name="Group 58">
                <a:extLst>
                  <a:ext uri="{FF2B5EF4-FFF2-40B4-BE49-F238E27FC236}">
                    <a16:creationId xmlns:a16="http://schemas.microsoft.com/office/drawing/2014/main" id="{ADEFC02B-CE34-4EF1-BF7B-95B9D0A8A4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58" y="2976"/>
                <a:ext cx="1019" cy="1296"/>
                <a:chOff x="4558" y="2976"/>
                <a:chExt cx="1019" cy="1296"/>
              </a:xfrm>
            </p:grpSpPr>
            <p:pic>
              <p:nvPicPr>
                <p:cNvPr id="22550" name="Picture 59">
                  <a:extLst>
                    <a:ext uri="{FF2B5EF4-FFF2-40B4-BE49-F238E27FC236}">
                      <a16:creationId xmlns:a16="http://schemas.microsoft.com/office/drawing/2014/main" id="{8A77EB5B-731A-4B4A-8BDE-70197F0827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88" y="4072"/>
                  <a:ext cx="955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2551" name="Picture 60">
                  <a:extLst>
                    <a:ext uri="{FF2B5EF4-FFF2-40B4-BE49-F238E27FC236}">
                      <a16:creationId xmlns:a16="http://schemas.microsoft.com/office/drawing/2014/main" id="{3688F027-CFA7-4927-B19C-2EBA46BC9A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" y="2976"/>
                  <a:ext cx="1019" cy="10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2547" name="Group 61">
                <a:extLst>
                  <a:ext uri="{FF2B5EF4-FFF2-40B4-BE49-F238E27FC236}">
                    <a16:creationId xmlns:a16="http://schemas.microsoft.com/office/drawing/2014/main" id="{F4B176A2-7562-4B48-9BA1-121BE3F69F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2990"/>
                <a:ext cx="1019" cy="1275"/>
                <a:chOff x="3107" y="2990"/>
                <a:chExt cx="1019" cy="1275"/>
              </a:xfrm>
            </p:grpSpPr>
            <p:pic>
              <p:nvPicPr>
                <p:cNvPr id="22548" name="Picture 62">
                  <a:extLst>
                    <a:ext uri="{FF2B5EF4-FFF2-40B4-BE49-F238E27FC236}">
                      <a16:creationId xmlns:a16="http://schemas.microsoft.com/office/drawing/2014/main" id="{7F7D5848-B57E-49DE-888C-C6273A9DDF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7" y="2990"/>
                  <a:ext cx="1019" cy="10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49" name="Picture 63">
                  <a:extLst>
                    <a:ext uri="{FF2B5EF4-FFF2-40B4-BE49-F238E27FC236}">
                      <a16:creationId xmlns:a16="http://schemas.microsoft.com/office/drawing/2014/main" id="{23B32E62-FB83-41EF-9E38-BCB446C56D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8" y="4084"/>
                  <a:ext cx="635" cy="1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22533" name="Picture 49">
            <a:extLst>
              <a:ext uri="{FF2B5EF4-FFF2-40B4-BE49-F238E27FC236}">
                <a16:creationId xmlns:a16="http://schemas.microsoft.com/office/drawing/2014/main" id="{29708474-3C65-4F0F-B878-696CCC23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876800" cy="42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4" name="Group 66">
            <a:extLst>
              <a:ext uri="{FF2B5EF4-FFF2-40B4-BE49-F238E27FC236}">
                <a16:creationId xmlns:a16="http://schemas.microsoft.com/office/drawing/2014/main" id="{418064CB-2FA0-478A-90BF-B79E6BAF3DC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381000"/>
            <a:chOff x="0" y="48"/>
            <a:chExt cx="5760" cy="240"/>
          </a:xfrm>
        </p:grpSpPr>
        <p:sp>
          <p:nvSpPr>
            <p:cNvPr id="414787" name="Rectangle 67">
              <a:extLst>
                <a:ext uri="{FF2B5EF4-FFF2-40B4-BE49-F238E27FC236}">
                  <a16:creationId xmlns:a16="http://schemas.microsoft.com/office/drawing/2014/main" id="{DC20EFD5-A218-4DD2-941B-626D4A92D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4800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r>
                <a:rPr lang="en-US" altLang="en-US" sz="1600"/>
                <a:t>Sisteme instruibile pentru analiza imaginilor (SIAI)</a:t>
              </a:r>
            </a:p>
          </p:txBody>
        </p:sp>
        <p:sp>
          <p:nvSpPr>
            <p:cNvPr id="414788" name="Rectangle 68">
              <a:extLst>
                <a:ext uri="{FF2B5EF4-FFF2-40B4-BE49-F238E27FC236}">
                  <a16:creationId xmlns:a16="http://schemas.microsoft.com/office/drawing/2014/main" id="{359D80E5-166C-4FBA-8556-0BF9B2D5C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48"/>
              <a:ext cx="2544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r">
                <a:defRPr/>
              </a:pPr>
              <a:r>
                <a:rPr lang="en-US" altLang="en-US" sz="1600"/>
                <a:t>Curs 1 –  Introductiv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22D5ED-B9B4-4602-9AC2-436BD52FD5CF}"/>
                  </a:ext>
                </a:extLst>
              </p14:cNvPr>
              <p14:cNvContentPartPr/>
              <p14:nvPr/>
            </p14:nvContentPartPr>
            <p14:xfrm>
              <a:off x="7086240" y="1819800"/>
              <a:ext cx="1311480" cy="59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22D5ED-B9B4-4602-9AC2-436BD52FD5C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76880" y="1810440"/>
                <a:ext cx="1330200" cy="60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9" name="Text Box 3">
            <a:extLst>
              <a:ext uri="{FF2B5EF4-FFF2-40B4-BE49-F238E27FC236}">
                <a16:creationId xmlns:a16="http://schemas.microsoft.com/office/drawing/2014/main" id="{A29648CC-C8FA-4408-ABAF-CF5640B0B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1616075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Introducere (9)</a:t>
            </a:r>
          </a:p>
          <a:p>
            <a:pPr algn="ctr">
              <a:defRPr/>
            </a:pPr>
            <a:endParaRPr kumimoji="1"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buFontTx/>
              <a:buChar char="•"/>
              <a:defRPr/>
            </a:pPr>
            <a:r>
              <a:rPr kumimoji="1"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altLang="en-US" sz="2000" b="1" i="1">
                <a:solidFill>
                  <a:srgbClr val="FFFF00"/>
                </a:solidFill>
              </a:rPr>
              <a:t>Localizare si recunoastere a indivizilor (detectie si recunoastere faciala):</a:t>
            </a:r>
            <a:endParaRPr kumimoji="1" lang="en-US" altLang="en-US" sz="20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defRPr/>
            </a:pPr>
            <a:endParaRPr kumimoji="1" lang="en-US" altLang="en-US" sz="20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4579" name="Picture 24">
            <a:extLst>
              <a:ext uri="{FF2B5EF4-FFF2-40B4-BE49-F238E27FC236}">
                <a16:creationId xmlns:a16="http://schemas.microsoft.com/office/drawing/2014/main" id="{B3241ACA-1C82-4BAD-8E5A-131948CF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4191000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3">
            <a:extLst>
              <a:ext uri="{FF2B5EF4-FFF2-40B4-BE49-F238E27FC236}">
                <a16:creationId xmlns:a16="http://schemas.microsoft.com/office/drawing/2014/main" id="{210C68A8-AF86-4CAE-96D0-417F08E0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267200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25">
            <a:extLst>
              <a:ext uri="{FF2B5EF4-FFF2-40B4-BE49-F238E27FC236}">
                <a16:creationId xmlns:a16="http://schemas.microsoft.com/office/drawing/2014/main" id="{5934A603-2CE0-4C50-B797-D9F7A26B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08400"/>
            <a:ext cx="4344988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2" name="Group 30">
            <a:extLst>
              <a:ext uri="{FF2B5EF4-FFF2-40B4-BE49-F238E27FC236}">
                <a16:creationId xmlns:a16="http://schemas.microsoft.com/office/drawing/2014/main" id="{2937F4E6-FB1F-4E73-872B-AEFEDBC544C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381000"/>
            <a:chOff x="0" y="48"/>
            <a:chExt cx="5760" cy="240"/>
          </a:xfrm>
        </p:grpSpPr>
        <p:sp>
          <p:nvSpPr>
            <p:cNvPr id="408607" name="Rectangle 31">
              <a:extLst>
                <a:ext uri="{FF2B5EF4-FFF2-40B4-BE49-F238E27FC236}">
                  <a16:creationId xmlns:a16="http://schemas.microsoft.com/office/drawing/2014/main" id="{3C360D43-CBEF-41A1-A4CD-487C306C3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4800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r>
                <a:rPr lang="en-US" altLang="en-US" sz="1600"/>
                <a:t>Sisteme instruibile pentru analiza imaginilor (SIAI)</a:t>
              </a:r>
            </a:p>
          </p:txBody>
        </p:sp>
        <p:sp>
          <p:nvSpPr>
            <p:cNvPr id="408608" name="Rectangle 32">
              <a:extLst>
                <a:ext uri="{FF2B5EF4-FFF2-40B4-BE49-F238E27FC236}">
                  <a16:creationId xmlns:a16="http://schemas.microsoft.com/office/drawing/2014/main" id="{76F79333-44FA-4973-B3F0-AF212FAAB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48"/>
              <a:ext cx="2544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r">
                <a:defRPr/>
              </a:pPr>
              <a:r>
                <a:rPr lang="en-US" altLang="en-US" sz="1600"/>
                <a:t>Curs 1 –  Introductiv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3" name="Text Box 3">
            <a:extLst>
              <a:ext uri="{FF2B5EF4-FFF2-40B4-BE49-F238E27FC236}">
                <a16:creationId xmlns:a16="http://schemas.microsoft.com/office/drawing/2014/main" id="{CD5136B9-8999-4841-A787-E5D560414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6063198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>
            <a:lvl1pPr marL="6096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668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5240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9812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4384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kumimoji="1" lang="en-US" altLang="en-US" sz="3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Structura cursului (1)</a:t>
            </a:r>
          </a:p>
          <a:p>
            <a:pPr algn="ctr">
              <a:defRPr/>
            </a:pPr>
            <a:endParaRPr kumimoji="1" lang="en-US" altLang="en-US" sz="14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buFontTx/>
              <a:buChar char="•"/>
              <a:defRPr/>
            </a:pPr>
            <a:r>
              <a:rPr kumimoji="1" lang="en-US" altLang="en-US" b="1" i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Capitolele cursului:</a:t>
            </a:r>
          </a:p>
          <a:p>
            <a:pPr algn="just">
              <a:defRPr/>
            </a:pPr>
            <a:endParaRPr kumimoji="1" lang="en-US" altLang="en-US" sz="14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buFontTx/>
              <a:buAutoNum type="romanUcPeriod"/>
              <a:defRPr/>
            </a:pPr>
            <a:r>
              <a:rPr kumimoji="1" lang="en-US" altLang="en-US" sz="2000" b="1"/>
              <a:t>Psihofizica vederii umane. Spaţii de culoare: proprietăţi ale spaţiilor de culoare; atribute perceptuale ale culorii; spaţiul culorilor primare; transformări liniare ale spaţiului culorilor primare; transformări neliniare ale spaţiului culorilor primare</a:t>
            </a:r>
          </a:p>
          <a:p>
            <a:pPr algn="just">
              <a:buFontTx/>
              <a:buAutoNum type="romanUcPeriod"/>
              <a:defRPr/>
            </a:pPr>
            <a:r>
              <a:rPr kumimoji="1" lang="it-IT" altLang="en-US" sz="2000" b="1"/>
              <a:t>Prelucrarea imaginilor color: modalităţi generale de prelucrare a imaginilor color; prelucrări în spaţiul culorilor primare/în spaţii ale culorilor obţinute prin transformări liniare si neliniare; alegerea spaţiului de culoare; </a:t>
            </a:r>
          </a:p>
          <a:p>
            <a:pPr algn="just">
              <a:buFontTx/>
              <a:buAutoNum type="romanUcPeriod"/>
              <a:defRPr/>
            </a:pPr>
            <a:r>
              <a:rPr kumimoji="1" lang="en-US" altLang="en-US" sz="2000" b="1"/>
              <a:t>Structura generală a sistemelor instruibile de analiza/interpretare a imaginilor. Localizarea regiunilor de interes. Extragerea trăsăturilor; tipuri de trăsături în imagini digitale; algoritmi de extragere a trăsăturilor în imagini digitale monocrome şi color. Selecţia trăsăturilor; algoritmi de selecţie a trăsăturilor; metode de evaluare a calităţii şi relevanţei trăsăturilor</a:t>
            </a:r>
          </a:p>
          <a:p>
            <a:pPr algn="just">
              <a:buFontTx/>
              <a:buAutoNum type="romanUcPeriod"/>
              <a:defRPr/>
            </a:pPr>
            <a:r>
              <a:rPr kumimoji="1" lang="en-US" altLang="en-US" sz="2000" b="1"/>
              <a:t>Segmentarea imaginilor digitale color – algoritmi de bază. Algoritmi nesupervizaţi de grupare a datelor ȋn spaţiul trăsăturilor şi aplicaţiile lor ȋn segmentarea imaginilor: k-means, fuzzy c-means</a:t>
            </a:r>
          </a:p>
        </p:txBody>
      </p:sp>
      <p:grpSp>
        <p:nvGrpSpPr>
          <p:cNvPr id="26627" name="Group 12">
            <a:extLst>
              <a:ext uri="{FF2B5EF4-FFF2-40B4-BE49-F238E27FC236}">
                <a16:creationId xmlns:a16="http://schemas.microsoft.com/office/drawing/2014/main" id="{DB8FA81E-F2D2-4A8E-807C-2FCA593897E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381000"/>
            <a:chOff x="0" y="48"/>
            <a:chExt cx="5760" cy="240"/>
          </a:xfrm>
        </p:grpSpPr>
        <p:sp>
          <p:nvSpPr>
            <p:cNvPr id="384013" name="Rectangle 13">
              <a:extLst>
                <a:ext uri="{FF2B5EF4-FFF2-40B4-BE49-F238E27FC236}">
                  <a16:creationId xmlns:a16="http://schemas.microsoft.com/office/drawing/2014/main" id="{CD4C4C1F-90DB-4EFD-A6E2-2F0C29AB4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4800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r>
                <a:rPr lang="en-US" altLang="en-US" sz="1600"/>
                <a:t>Sisteme instruibile pentru analiza imaginilor (SIAI)</a:t>
              </a:r>
            </a:p>
          </p:txBody>
        </p:sp>
        <p:sp>
          <p:nvSpPr>
            <p:cNvPr id="384014" name="Rectangle 14">
              <a:extLst>
                <a:ext uri="{FF2B5EF4-FFF2-40B4-BE49-F238E27FC236}">
                  <a16:creationId xmlns:a16="http://schemas.microsoft.com/office/drawing/2014/main" id="{DDA8C57D-D492-4D77-97AF-97FC1771A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48"/>
              <a:ext cx="2544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r">
                <a:defRPr/>
              </a:pPr>
              <a:r>
                <a:rPr lang="en-US" altLang="en-US" sz="1600"/>
                <a:t>Curs 1 –  Introductiv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4D842F-C145-4ABA-8417-92F059D85314}"/>
                  </a:ext>
                </a:extLst>
              </p14:cNvPr>
              <p14:cNvContentPartPr/>
              <p14:nvPr/>
            </p14:nvContentPartPr>
            <p14:xfrm>
              <a:off x="693360" y="784800"/>
              <a:ext cx="8491680" cy="5692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4D842F-C145-4ABA-8417-92F059D853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000" y="775440"/>
                <a:ext cx="8510400" cy="571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9" name="Text Box 3">
            <a:extLst>
              <a:ext uri="{FF2B5EF4-FFF2-40B4-BE49-F238E27FC236}">
                <a16:creationId xmlns:a16="http://schemas.microsoft.com/office/drawing/2014/main" id="{147DE78F-36AF-4888-AF41-E635260B5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6067425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>
            <a:lvl1pPr marL="6096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668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5240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9812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4384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AutoNum type="romanUcPeriod" startAt="5"/>
              <a:defRPr/>
            </a:pPr>
            <a:endParaRPr kumimoji="1" lang="en-US" altLang="en-US" sz="16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defRPr/>
            </a:pPr>
            <a:r>
              <a:rPr kumimoji="1" lang="en-US" altLang="en-US" sz="3600" b="1">
                <a:effectLst>
                  <a:outerShdw blurRad="38100" dist="38100" dir="2700000" algn="tl">
                    <a:srgbClr val="000000"/>
                  </a:outerShdw>
                </a:effectLst>
              </a:rPr>
              <a:t>Structura cursului (2)</a:t>
            </a:r>
          </a:p>
          <a:p>
            <a:pPr algn="ctr">
              <a:buFontTx/>
              <a:buAutoNum type="romanUcPeriod" startAt="5"/>
              <a:defRPr/>
            </a:pPr>
            <a:endParaRPr kumimoji="1" lang="en-US" altLang="en-US" sz="2000" b="1"/>
          </a:p>
          <a:p>
            <a:pPr algn="just">
              <a:buFontTx/>
              <a:buAutoNum type="romanUcPeriod" startAt="5"/>
              <a:defRPr/>
            </a:pPr>
            <a:r>
              <a:rPr kumimoji="1" lang="en-US" altLang="en-US" sz="2000" b="1"/>
              <a:t>Recunoaşterea obiectelor prin clasificare. Clasificatoare pentru recunoaşterea obiectelor din imagini digitale / analiza imaginilor digitale: definirea problemei clasificării; tipuri de clasificatoare utilizate în analiza imaginilor digitale</a:t>
            </a:r>
          </a:p>
          <a:p>
            <a:pPr algn="just">
              <a:buFontTx/>
              <a:buAutoNum type="romanUcPeriod" startAt="5"/>
              <a:defRPr/>
            </a:pPr>
            <a:r>
              <a:rPr kumimoji="1" lang="en-US" altLang="en-US" sz="2000" b="1"/>
              <a:t>Clasificatoare bazate pe similaritate: k-NN, fuzzy K-NN</a:t>
            </a:r>
          </a:p>
          <a:p>
            <a:pPr algn="just">
              <a:buFontTx/>
              <a:buAutoNum type="romanUcPeriod" startAt="5"/>
              <a:defRPr/>
            </a:pPr>
            <a:r>
              <a:rPr kumimoji="1" lang="en-US" altLang="en-US" sz="2000" b="1"/>
              <a:t>Clasificatoare probabilistice. Regula lui Bayes. Clasificatorul Bayesian</a:t>
            </a:r>
          </a:p>
          <a:p>
            <a:pPr algn="just">
              <a:buFontTx/>
              <a:buAutoNum type="romanUcPeriod" startAt="5"/>
              <a:defRPr/>
            </a:pPr>
            <a:r>
              <a:rPr kumimoji="1" lang="en-US" altLang="en-US" sz="2000" b="1"/>
              <a:t>Clasificatoare bazate pe optimizare. Clasificatorul LDA. Criteriul Fisher de optimizare în clasificatorul LDA. Analiza LDA multiclasă. Aplicaţii ȋn reducerea dimensiunii spaţiului trăsăturilor asociat analizei de imagini.</a:t>
            </a:r>
          </a:p>
          <a:p>
            <a:pPr algn="just">
              <a:buFontTx/>
              <a:buAutoNum type="romanUcPeriod" startAt="5"/>
              <a:defRPr/>
            </a:pPr>
            <a:r>
              <a:rPr kumimoji="1" lang="en-US" altLang="en-US" sz="2000" b="1"/>
              <a:t>Clasificatoare binare maşini cu vectori suport (SVM). Principiul clasificării în SVM liniare si neliniare. Deducerea hiperplanului separator optimal în spaţiul trăsăturilor. Etapa de antrenare; etapa de testare (clasificare) pentru recunoaşterea (etichetarea) obiectelor</a:t>
            </a:r>
          </a:p>
          <a:p>
            <a:pPr algn="just">
              <a:buFontTx/>
              <a:buAutoNum type="romanUcPeriod" startAt="5"/>
              <a:defRPr/>
            </a:pPr>
            <a:r>
              <a:rPr kumimoji="1" lang="en-US" altLang="en-US" sz="2000" b="1"/>
              <a:t>Reţele neuronale artificiale. Structuri de bază aplicate ȋn recunoaşterea obiectelor din imagini digitale. Reţele neuronale convoluţionale – aplicaţii ȋn analiza/clasificarea imaginilor fără extragerea explicită a trăsăturilor.	</a:t>
            </a:r>
          </a:p>
        </p:txBody>
      </p:sp>
      <p:grpSp>
        <p:nvGrpSpPr>
          <p:cNvPr id="28675" name="Group 9">
            <a:extLst>
              <a:ext uri="{FF2B5EF4-FFF2-40B4-BE49-F238E27FC236}">
                <a16:creationId xmlns:a16="http://schemas.microsoft.com/office/drawing/2014/main" id="{77F0AE21-F368-4F4F-99CC-81957C71E97A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381000"/>
            <a:chOff x="0" y="48"/>
            <a:chExt cx="5760" cy="240"/>
          </a:xfrm>
        </p:grpSpPr>
        <p:sp>
          <p:nvSpPr>
            <p:cNvPr id="418826" name="Rectangle 10">
              <a:extLst>
                <a:ext uri="{FF2B5EF4-FFF2-40B4-BE49-F238E27FC236}">
                  <a16:creationId xmlns:a16="http://schemas.microsoft.com/office/drawing/2014/main" id="{78D278C0-C0F8-49F2-AE1A-3ABDF5E92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4800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r>
                <a:rPr lang="en-US" altLang="en-US" sz="1600"/>
                <a:t>Sisteme instruibile pentru analiza imaginilor (SIAI)</a:t>
              </a:r>
            </a:p>
          </p:txBody>
        </p:sp>
        <p:sp>
          <p:nvSpPr>
            <p:cNvPr id="418827" name="Rectangle 11">
              <a:extLst>
                <a:ext uri="{FF2B5EF4-FFF2-40B4-BE49-F238E27FC236}">
                  <a16:creationId xmlns:a16="http://schemas.microsoft.com/office/drawing/2014/main" id="{CD0BA583-3A5B-4BF1-BBD6-041290035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48"/>
              <a:ext cx="2544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r">
                <a:defRPr/>
              </a:pPr>
              <a:r>
                <a:rPr lang="en-US" altLang="en-US" sz="1600"/>
                <a:t>Curs 1 –  Introductiv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15DA76-A5FD-4FC0-953A-C6AC5204E5A0}"/>
                  </a:ext>
                </a:extLst>
              </p14:cNvPr>
              <p14:cNvContentPartPr/>
              <p14:nvPr/>
            </p14:nvContentPartPr>
            <p14:xfrm>
              <a:off x="707760" y="1896120"/>
              <a:ext cx="6908040" cy="4322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15DA76-A5FD-4FC0-953A-C6AC5204E5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400" y="1886760"/>
                <a:ext cx="6926760" cy="434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3" name="Text Box 3">
            <a:extLst>
              <a:ext uri="{FF2B5EF4-FFF2-40B4-BE49-F238E27FC236}">
                <a16:creationId xmlns:a16="http://schemas.microsoft.com/office/drawing/2014/main" id="{8CC21824-DFAE-41E9-8456-3D39F4543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944563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>
            <a:lvl1pPr marL="6096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668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5240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9812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4384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kumimoji="1" lang="pt-BR" altLang="en-US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Modul de evaluare – componentele notei</a:t>
            </a:r>
            <a:r>
              <a:rPr kumimoji="1" lang="pt-BR" altLang="en-US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</a:p>
          <a:p>
            <a:pPr algn="ctr">
              <a:defRPr/>
            </a:pPr>
            <a:r>
              <a:rPr kumimoji="1" lang="pt-BR" altLang="en-US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endParaRPr kumimoji="1" lang="en-US" altLang="en-US" sz="1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24965" name="Rectangle 5">
            <a:extLst>
              <a:ext uri="{FF2B5EF4-FFF2-40B4-BE49-F238E27FC236}">
                <a16:creationId xmlns:a16="http://schemas.microsoft.com/office/drawing/2014/main" id="{35F3CA1C-C7A5-4383-95ED-D6D21B134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371600"/>
            <a:ext cx="8305800" cy="3477875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defRPr/>
            </a:pPr>
            <a:r>
              <a:rPr lang="en-US" altLang="en-US" b="1">
                <a:solidFill>
                  <a:srgbClr val="FFFF00"/>
                </a:solidFill>
              </a:rPr>
              <a:t>1) Examen scris – teorie + probleme = max. 8.5 p</a:t>
            </a:r>
            <a:r>
              <a:rPr lang="en-US" altLang="en-US"/>
              <a:t> </a:t>
            </a:r>
            <a:endParaRPr lang="en-US" alt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defRPr/>
            </a:pPr>
            <a:r>
              <a:rPr lang="en-US" altLang="en-US" b="1">
                <a:solidFill>
                  <a:srgbClr val="FFFF00"/>
                </a:solidFill>
              </a:rPr>
              <a:t>2) Evaluare activitate laborator = max. 1.5 p </a:t>
            </a:r>
          </a:p>
          <a:p>
            <a:pPr lvl="1">
              <a:defRPr/>
            </a:pPr>
            <a:r>
              <a:rPr lang="en-US" altLang="en-US" b="1">
                <a:solidFill>
                  <a:srgbClr val="FFFF00"/>
                </a:solidFill>
              </a:rPr>
              <a:t>3) Activitate + prezenta curs = max. 1 p (bonus)</a:t>
            </a:r>
          </a:p>
          <a:p>
            <a:pPr lvl="1">
              <a:defRPr/>
            </a:pPr>
            <a:endParaRPr lang="en-US" altLang="en-US" b="1">
              <a:solidFill>
                <a:srgbClr val="FFFF00"/>
              </a:solidFill>
            </a:endParaRPr>
          </a:p>
          <a:p>
            <a:pPr lvl="1">
              <a:defRPr/>
            </a:pPr>
            <a:r>
              <a:rPr lang="en-US" altLang="en-US" b="1">
                <a:solidFill>
                  <a:srgbClr val="FFFF00"/>
                </a:solidFill>
              </a:rPr>
              <a:t>=&gt; Total: 11 p (nota max. = 10)</a:t>
            </a:r>
            <a:endParaRPr lang="en-US" altLang="en-US" sz="2000"/>
          </a:p>
          <a:p>
            <a:pPr lvl="2">
              <a:defRPr/>
            </a:pPr>
            <a:endParaRPr lang="en-GB" altLang="en-US" sz="2000"/>
          </a:p>
          <a:p>
            <a:pPr lvl="2">
              <a:defRPr/>
            </a:pPr>
            <a:endParaRPr lang="en-GB" altLang="en-US" sz="2000"/>
          </a:p>
          <a:p>
            <a:pPr lvl="2">
              <a:defRPr/>
            </a:pPr>
            <a:endParaRPr lang="en-GB" altLang="en-US" sz="2000"/>
          </a:p>
          <a:p>
            <a:pPr lvl="2">
              <a:defRPr/>
            </a:pPr>
            <a:endParaRPr lang="en-GB" altLang="en-US" sz="2000"/>
          </a:p>
          <a:p>
            <a:pPr lvl="2">
              <a:defRPr/>
            </a:pPr>
            <a:endParaRPr lang="en-GB" altLang="en-US" sz="2000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C05C579C-5AB9-4CB7-A59F-E4636D9FDF88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381000"/>
            <a:chOff x="0" y="48"/>
            <a:chExt cx="5760" cy="240"/>
          </a:xfrm>
        </p:grpSpPr>
        <p:sp>
          <p:nvSpPr>
            <p:cNvPr id="424975" name="Rectangle 15">
              <a:extLst>
                <a:ext uri="{FF2B5EF4-FFF2-40B4-BE49-F238E27FC236}">
                  <a16:creationId xmlns:a16="http://schemas.microsoft.com/office/drawing/2014/main" id="{199895F4-CCF6-4492-886A-2D55B1AF0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4800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r>
                <a:rPr lang="en-US" altLang="en-US" sz="1600"/>
                <a:t>Sisteme instruibile pentru analiza imaginilor (SIAI)</a:t>
              </a:r>
            </a:p>
          </p:txBody>
        </p:sp>
        <p:sp>
          <p:nvSpPr>
            <p:cNvPr id="424976" name="Rectangle 16">
              <a:extLst>
                <a:ext uri="{FF2B5EF4-FFF2-40B4-BE49-F238E27FC236}">
                  <a16:creationId xmlns:a16="http://schemas.microsoft.com/office/drawing/2014/main" id="{70CE54F2-49D8-4555-A705-41A05F805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48"/>
              <a:ext cx="2544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r">
                <a:defRPr/>
              </a:pPr>
              <a:r>
                <a:rPr lang="en-US" altLang="en-US" sz="1600"/>
                <a:t>Curs 1 –  Introductiv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E36267-D481-4A6B-B372-3E2F3A09A628}"/>
                  </a:ext>
                </a:extLst>
              </p14:cNvPr>
              <p14:cNvContentPartPr/>
              <p14:nvPr/>
            </p14:nvContentPartPr>
            <p14:xfrm>
              <a:off x="1189080" y="1141920"/>
              <a:ext cx="8002440" cy="1511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E36267-D481-4A6B-B372-3E2F3A09A6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9720" y="1132560"/>
                <a:ext cx="8021160" cy="1530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Text Box 3">
            <a:extLst>
              <a:ext uri="{FF2B5EF4-FFF2-40B4-BE49-F238E27FC236}">
                <a16:creationId xmlns:a16="http://schemas.microsoft.com/office/drawing/2014/main" id="{4743B798-A3A2-45B3-BABA-928A6CEB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944563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>
            <a:lvl1pPr marL="6096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668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5240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9812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4384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kumimoji="1" lang="pt-BR" altLang="en-US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Bibliografie</a:t>
            </a:r>
            <a:r>
              <a:rPr kumimoji="1" lang="pt-BR" altLang="en-US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</a:p>
          <a:p>
            <a:pPr algn="ctr">
              <a:defRPr/>
            </a:pPr>
            <a:r>
              <a:rPr kumimoji="1" lang="pt-BR" altLang="en-US" sz="120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endParaRPr kumimoji="1" lang="en-US" altLang="en-US" sz="1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90165" name="Rectangle 21">
            <a:extLst>
              <a:ext uri="{FF2B5EF4-FFF2-40B4-BE49-F238E27FC236}">
                <a16:creationId xmlns:a16="http://schemas.microsoft.com/office/drawing/2014/main" id="{142E3587-3F9C-44AF-8971-98AA54C90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98550"/>
            <a:ext cx="5715000" cy="5509200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defRPr/>
            </a:pPr>
            <a:r>
              <a:rPr lang="en-US" altLang="en-US" sz="1600" b="1">
                <a:solidFill>
                  <a:srgbClr val="FFFF00"/>
                </a:solidFill>
              </a:rPr>
              <a:t>A) Carti in limba romana</a:t>
            </a:r>
            <a:r>
              <a:rPr lang="en-US" altLang="en-US" sz="1600"/>
              <a:t> </a:t>
            </a:r>
          </a:p>
          <a:p>
            <a:pPr lvl="2">
              <a:buFontTx/>
              <a:buAutoNum type="arabicPeriod"/>
              <a:defRPr/>
            </a:pPr>
            <a:r>
              <a:rPr lang="ro-RO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M. Gordan – </a:t>
            </a:r>
            <a:r>
              <a:rPr lang="en-GB" altLang="en-US" sz="1600" i="1">
                <a:effectLst>
                  <a:outerShdw blurRad="38100" dist="38100" dir="2700000" algn="tl">
                    <a:srgbClr val="000000"/>
                  </a:outerShdw>
                </a:effectLst>
              </a:rPr>
              <a:t>Sisteme de analiza a imaginilor digitale folosind clasificatoare masini cu vectori suport</a:t>
            </a:r>
            <a:r>
              <a:rPr lang="en-GB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, Casa Cărţii de Ştiinţă, Cluj-Napoca, 2006 </a:t>
            </a:r>
          </a:p>
          <a:p>
            <a:pPr lvl="2">
              <a:buFontTx/>
              <a:buAutoNum type="arabicPeriod"/>
              <a:defRPr/>
            </a:pPr>
            <a:r>
              <a:rPr lang="en-US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A.Vlaicu – </a:t>
            </a:r>
            <a:r>
              <a:rPr lang="en-US" altLang="en-US" sz="1600" i="1">
                <a:effectLst>
                  <a:outerShdw blurRad="38100" dist="38100" dir="2700000" algn="tl">
                    <a:srgbClr val="000000"/>
                  </a:outerShdw>
                </a:effectLst>
              </a:rPr>
              <a:t>Prelucrarea imaginilor digitale</a:t>
            </a:r>
            <a:r>
              <a:rPr lang="en-US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. Editura Microinformatica, Cluj-N., 1997</a:t>
            </a:r>
          </a:p>
          <a:p>
            <a:pPr lvl="1">
              <a:defRPr/>
            </a:pPr>
            <a:r>
              <a:rPr lang="en-US" altLang="en-US" sz="1600" b="1">
                <a:solidFill>
                  <a:srgbClr val="FFFF00"/>
                </a:solidFill>
              </a:rPr>
              <a:t>B) Notite de curs </a:t>
            </a:r>
          </a:p>
          <a:p>
            <a:pPr lvl="1">
              <a:defRPr/>
            </a:pPr>
            <a:r>
              <a:rPr lang="en-US" altLang="en-US" sz="1600" b="1">
                <a:solidFill>
                  <a:srgbClr val="FFFF00"/>
                </a:solidFill>
              </a:rPr>
              <a:t>C) Carti in limba engleza</a:t>
            </a:r>
          </a:p>
          <a:p>
            <a:pPr lvl="1">
              <a:defRPr/>
            </a:pPr>
            <a:r>
              <a:rPr lang="en-US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1. R. O. Duda, P. E. Hart, D. G. Stork, </a:t>
            </a:r>
            <a:r>
              <a:rPr lang="en-US" altLang="en-US" sz="1600" i="1">
                <a:effectLst>
                  <a:outerShdw blurRad="38100" dist="38100" dir="2700000" algn="tl">
                    <a:srgbClr val="000000"/>
                  </a:outerShdw>
                </a:effectLst>
              </a:rPr>
              <a:t>Pattern Classification</a:t>
            </a:r>
            <a:r>
              <a:rPr lang="en-US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, 2nd ed., John Wiley &amp; Sons, NY., 2001</a:t>
            </a:r>
          </a:p>
          <a:p>
            <a:pPr lvl="1">
              <a:defRPr/>
            </a:pPr>
            <a:r>
              <a:rPr lang="en-US" alt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2. Milan Sonka, V. Hlavac, R. Boyle, Image Processing, Analysis, and Machine Vision (3rd Edition), Thomson Learning, Apr 2007 </a:t>
            </a:r>
            <a:r>
              <a:rPr lang="en-US" altLang="en-US" sz="1600"/>
              <a:t> </a:t>
            </a:r>
          </a:p>
          <a:p>
            <a:pPr lvl="1">
              <a:defRPr/>
            </a:pPr>
            <a:r>
              <a:rPr lang="en-US" altLang="en-US" sz="1600"/>
              <a:t>3. R.C. Gonzalez, R.E. Woods, Digital Image Processing (3rd Edition), Prentice Hall, 2008 </a:t>
            </a:r>
          </a:p>
          <a:p>
            <a:pPr lvl="1">
              <a:defRPr/>
            </a:pPr>
            <a:r>
              <a:rPr lang="en-US" altLang="en-US" sz="1600"/>
              <a:t>4. S.E.Umbaugh, Computer Imaging:Digital Image Analysis &amp; Processing, CRC Press, 2005 </a:t>
            </a:r>
          </a:p>
          <a:p>
            <a:pPr lvl="1">
              <a:defRPr/>
            </a:pPr>
            <a:r>
              <a:rPr lang="en-US" altLang="en-US" sz="1600"/>
              <a:t>5. Venkatesan R, Li B. Convolutional Neural Networks in Visual Computing: A Concise Guide. CRC Press; 2017 Oct 23</a:t>
            </a:r>
          </a:p>
          <a:p>
            <a:pPr lvl="1">
              <a:defRPr/>
            </a:pPr>
            <a:endParaRPr lang="en-US" altLang="en-US" sz="1600"/>
          </a:p>
          <a:p>
            <a:pPr lvl="2">
              <a:defRPr/>
            </a:pPr>
            <a:endParaRPr lang="en-GB" altLang="en-US" sz="1600"/>
          </a:p>
        </p:txBody>
      </p:sp>
      <p:grpSp>
        <p:nvGrpSpPr>
          <p:cNvPr id="32772" name="Group 22">
            <a:extLst>
              <a:ext uri="{FF2B5EF4-FFF2-40B4-BE49-F238E27FC236}">
                <a16:creationId xmlns:a16="http://schemas.microsoft.com/office/drawing/2014/main" id="{81D4600F-EC84-4064-83DA-D2A992C3CBC7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1600200"/>
            <a:ext cx="3048000" cy="3787775"/>
            <a:chOff x="3216" y="1344"/>
            <a:chExt cx="2279" cy="2722"/>
          </a:xfrm>
        </p:grpSpPr>
        <p:pic>
          <p:nvPicPr>
            <p:cNvPr id="32776" name="Picture 23">
              <a:extLst>
                <a:ext uri="{FF2B5EF4-FFF2-40B4-BE49-F238E27FC236}">
                  <a16:creationId xmlns:a16="http://schemas.microsoft.com/office/drawing/2014/main" id="{C3BD1AFF-EA5C-482E-B2C6-3EF0EB117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5396">
              <a:off x="3216" y="1344"/>
              <a:ext cx="1145" cy="1632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7" name="Picture 24">
              <a:extLst>
                <a:ext uri="{FF2B5EF4-FFF2-40B4-BE49-F238E27FC236}">
                  <a16:creationId xmlns:a16="http://schemas.microsoft.com/office/drawing/2014/main" id="{15E30EA9-EFD3-4E51-BDF5-81326B724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53848">
              <a:off x="4272" y="2304"/>
              <a:ext cx="1223" cy="1762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73" name="Group 29">
            <a:extLst>
              <a:ext uri="{FF2B5EF4-FFF2-40B4-BE49-F238E27FC236}">
                <a16:creationId xmlns:a16="http://schemas.microsoft.com/office/drawing/2014/main" id="{13317AFE-41E7-43AC-A930-2BFF92AC2D9A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381000"/>
            <a:chOff x="0" y="48"/>
            <a:chExt cx="5760" cy="240"/>
          </a:xfrm>
        </p:grpSpPr>
        <p:sp>
          <p:nvSpPr>
            <p:cNvPr id="390174" name="Rectangle 30">
              <a:extLst>
                <a:ext uri="{FF2B5EF4-FFF2-40B4-BE49-F238E27FC236}">
                  <a16:creationId xmlns:a16="http://schemas.microsoft.com/office/drawing/2014/main" id="{510A5C03-D035-43C7-9AF8-463DE0FA2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4800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r>
                <a:rPr lang="en-US" altLang="en-US" sz="1600"/>
                <a:t>Sisteme instruibile pentru analiza imaginilor (SIAI)</a:t>
              </a:r>
            </a:p>
          </p:txBody>
        </p:sp>
        <p:sp>
          <p:nvSpPr>
            <p:cNvPr id="390175" name="Rectangle 31">
              <a:extLst>
                <a:ext uri="{FF2B5EF4-FFF2-40B4-BE49-F238E27FC236}">
                  <a16:creationId xmlns:a16="http://schemas.microsoft.com/office/drawing/2014/main" id="{3123722A-A6FD-44CE-A26E-17222885F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48"/>
              <a:ext cx="2544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r">
                <a:defRPr/>
              </a:pPr>
              <a:r>
                <a:rPr lang="en-US" altLang="en-US" sz="1600"/>
                <a:t>Curs 1 –  Introductiv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BEAB9D-9B3B-45FD-982B-20895CB781EA}"/>
                  </a:ext>
                </a:extLst>
              </p14:cNvPr>
              <p14:cNvContentPartPr/>
              <p14:nvPr/>
            </p14:nvContentPartPr>
            <p14:xfrm>
              <a:off x="618480" y="2523240"/>
              <a:ext cx="3549600" cy="396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BEAB9D-9B3B-45FD-982B-20895CB781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120" y="2513880"/>
                <a:ext cx="3568320" cy="41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4" name="Text Box 4">
            <a:extLst>
              <a:ext uri="{FF2B5EF4-FFF2-40B4-BE49-F238E27FC236}">
                <a16:creationId xmlns:a16="http://schemas.microsoft.com/office/drawing/2014/main" id="{36C76BE3-3AAE-43A8-865D-BFF995C7E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3441700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en-US" sz="4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Curs 1</a:t>
            </a:r>
          </a:p>
          <a:p>
            <a:pPr algn="ctr">
              <a:defRPr/>
            </a:pPr>
            <a:endParaRPr kumimoji="1" lang="en-US" altLang="en-US" sz="4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Tx/>
              <a:buChar char="•"/>
              <a:defRPr/>
            </a:pPr>
            <a:r>
              <a:rPr kumimoji="1" lang="en-US" altLang="en-US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Introducere </a:t>
            </a:r>
          </a:p>
          <a:p>
            <a:pPr>
              <a:buFontTx/>
              <a:buChar char="•"/>
              <a:defRPr/>
            </a:pPr>
            <a:r>
              <a:rPr kumimoji="1" lang="en-US" altLang="en-US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Continutul cursului</a:t>
            </a:r>
          </a:p>
          <a:p>
            <a:pPr>
              <a:buFontTx/>
              <a:buChar char="•"/>
              <a:defRPr/>
            </a:pPr>
            <a:r>
              <a:rPr kumimoji="1" lang="en-US" altLang="en-US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 Modalitatea de evaluare; bibliografie </a:t>
            </a:r>
          </a:p>
        </p:txBody>
      </p:sp>
      <p:sp>
        <p:nvSpPr>
          <p:cNvPr id="373762" name="Rectangle 2">
            <a:extLst>
              <a:ext uri="{FF2B5EF4-FFF2-40B4-BE49-F238E27FC236}">
                <a16:creationId xmlns:a16="http://schemas.microsoft.com/office/drawing/2014/main" id="{1AFABD64-4CBB-4D7E-80BE-A7D1BA5E69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7620000" cy="381000"/>
          </a:xfrm>
        </p:spPr>
        <p:txBody>
          <a:bodyPr/>
          <a:lstStyle/>
          <a:p>
            <a:pPr>
              <a:defRPr/>
            </a:pPr>
            <a:r>
              <a:rPr lang="en-US" altLang="en-US" sz="1600"/>
              <a:t>Sisteme instruibile pentru analiza imaginilor (SIAI)</a:t>
            </a:r>
          </a:p>
        </p:txBody>
      </p:sp>
      <p:sp>
        <p:nvSpPr>
          <p:cNvPr id="373765" name="Rectangle 5">
            <a:extLst>
              <a:ext uri="{FF2B5EF4-FFF2-40B4-BE49-F238E27FC236}">
                <a16:creationId xmlns:a16="http://schemas.microsoft.com/office/drawing/2014/main" id="{622BBE5A-2AF5-4ED3-9FA2-D2A76D0AB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0"/>
            <a:ext cx="4038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r">
              <a:defRPr/>
            </a:pPr>
            <a:r>
              <a:rPr lang="en-US" altLang="en-US" sz="1600"/>
              <a:t>Curs 1 –  Introductiv</a:t>
            </a:r>
          </a:p>
        </p:txBody>
      </p:sp>
      <p:grpSp>
        <p:nvGrpSpPr>
          <p:cNvPr id="6149" name="Group 8">
            <a:extLst>
              <a:ext uri="{FF2B5EF4-FFF2-40B4-BE49-F238E27FC236}">
                <a16:creationId xmlns:a16="http://schemas.microsoft.com/office/drawing/2014/main" id="{C8499E06-4B95-4309-A197-A6052978AF8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381000"/>
            <a:chOff x="0" y="0"/>
            <a:chExt cx="5760" cy="240"/>
          </a:xfrm>
        </p:grpSpPr>
        <p:sp>
          <p:nvSpPr>
            <p:cNvPr id="373766" name="Rectangle 6">
              <a:extLst>
                <a:ext uri="{FF2B5EF4-FFF2-40B4-BE49-F238E27FC236}">
                  <a16:creationId xmlns:a16="http://schemas.microsoft.com/office/drawing/2014/main" id="{AF73199D-9845-4436-949D-73355FFEE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800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r>
                <a:rPr lang="en-US" altLang="en-US" sz="1600"/>
                <a:t>Sisteme instruibile pentru analiza imaginilor (SIAI)</a:t>
              </a:r>
            </a:p>
          </p:txBody>
        </p:sp>
        <p:sp>
          <p:nvSpPr>
            <p:cNvPr id="373767" name="Rectangle 7">
              <a:extLst>
                <a:ext uri="{FF2B5EF4-FFF2-40B4-BE49-F238E27FC236}">
                  <a16:creationId xmlns:a16="http://schemas.microsoft.com/office/drawing/2014/main" id="{2F8B1148-A4B3-420A-B7D9-385E4DC63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0"/>
              <a:ext cx="2544" cy="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b"/>
            <a:lstStyle>
              <a:lvl1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1pPr>
              <a:lvl2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2pPr>
              <a:lvl3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3pPr>
              <a:lvl4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4pPr>
              <a:lvl5pPr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defRPr>
              </a:lvl9pPr>
            </a:lstStyle>
            <a:p>
              <a:pPr algn="r">
                <a:defRPr/>
              </a:pPr>
              <a:r>
                <a:rPr lang="en-US" altLang="en-US" sz="1600"/>
                <a:t>Curs 1 –  Introductiv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1" name="Text Box 3">
            <a:extLst>
              <a:ext uri="{FF2B5EF4-FFF2-40B4-BE49-F238E27FC236}">
                <a16:creationId xmlns:a16="http://schemas.microsoft.com/office/drawing/2014/main" id="{C0A7F36D-A0FE-409C-B39C-160DC172F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5853113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 rIns="378000">
            <a:spAutoFit/>
          </a:bodyPr>
          <a:lstStyle>
            <a:lvl1pPr marL="903288" indent="-2825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1636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430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224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kumimoji="1" lang="en-US" altLang="en-US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Introducere (1)</a:t>
            </a:r>
          </a:p>
          <a:p>
            <a:pPr algn="ctr">
              <a:defRPr/>
            </a:pPr>
            <a:endParaRPr kumimoji="1" lang="en-US" altLang="en-US" sz="1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defRPr/>
            </a:pPr>
            <a:r>
              <a:rPr kumimoji="1" lang="en-US" altLang="en-US" b="1">
                <a:solidFill>
                  <a:srgbClr val="FFFF00"/>
                </a:solidFill>
              </a:rPr>
              <a:t>Analiza imaginilor =</a:t>
            </a:r>
          </a:p>
          <a:p>
            <a:pPr algn="just">
              <a:buFontTx/>
              <a:buChar char="•"/>
              <a:defRPr/>
            </a:pPr>
            <a:r>
              <a:rPr kumimoji="1" lang="en-US" altLang="en-US" sz="2000" b="1"/>
              <a:t>= baza sistemelor de viziune artificiala (=etapa de prelucrare efectiva, urmatoare etapei de achizitie a imaginilor);</a:t>
            </a:r>
          </a:p>
          <a:p>
            <a:pPr algn="just">
              <a:buFontTx/>
              <a:buChar char="•"/>
              <a:defRPr/>
            </a:pPr>
            <a:r>
              <a:rPr kumimoji="1" lang="en-US" altLang="en-US" sz="2000" b="1"/>
              <a:t>= metodele, tehnicile si algoritmii matematici prin care se implementeaza sisteme capabile sa extraga si interpreteze realitatea vizuala (reprezentata prin: imagini digitale; secvente video; perechi de imagini stereo; imagini multi-modale)</a:t>
            </a:r>
          </a:p>
          <a:p>
            <a:pPr algn="just">
              <a:buFontTx/>
              <a:buChar char="•"/>
              <a:defRPr/>
            </a:pPr>
            <a:r>
              <a:rPr kumimoji="1" lang="en-US" altLang="en-US" sz="2000" b="1"/>
              <a:t>=&gt; implica folosirea de tehnici/algoritmi din clasele:</a:t>
            </a:r>
          </a:p>
          <a:p>
            <a:pPr lvl="1" algn="just">
              <a:buFontTx/>
              <a:buChar char="•"/>
              <a:defRPr/>
            </a:pPr>
            <a:r>
              <a:rPr kumimoji="1" lang="en-US" altLang="en-US" sz="2000" b="1"/>
              <a:t> </a:t>
            </a:r>
            <a:r>
              <a:rPr kumimoji="1" lang="en-US" altLang="en-US" sz="2000" b="1">
                <a:solidFill>
                  <a:srgbClr val="FFFF00"/>
                </a:solidFill>
              </a:rPr>
              <a:t>prelucrarii imaginilor digitale</a:t>
            </a:r>
            <a:r>
              <a:rPr kumimoji="1" lang="en-US" altLang="en-US" sz="2000" b="1"/>
              <a:t> (=metode care au la intrare o imagine si la iesire – tot o imagine, “imbunatatita” intr-un sens)</a:t>
            </a:r>
          </a:p>
          <a:p>
            <a:pPr lvl="1" algn="just">
              <a:buFontTx/>
              <a:buChar char="•"/>
              <a:defRPr/>
            </a:pPr>
            <a:r>
              <a:rPr kumimoji="1" lang="en-US" altLang="en-US" sz="2000" b="1"/>
              <a:t> </a:t>
            </a:r>
            <a:r>
              <a:rPr kumimoji="1" lang="en-US" altLang="en-US" sz="2000" b="1">
                <a:solidFill>
                  <a:srgbClr val="FFFF00"/>
                </a:solidFill>
              </a:rPr>
              <a:t>extragerii de atribute din imaginea digitala</a:t>
            </a:r>
            <a:r>
              <a:rPr kumimoji="1" lang="en-US" altLang="en-US" sz="2000" b="1"/>
              <a:t> (=metode care au la intrare o imagine, iar la iesire – date numerice sau descriptori numerici sau simbolici sau micsti ai continutului imaginii)</a:t>
            </a:r>
          </a:p>
          <a:p>
            <a:pPr lvl="1" algn="just">
              <a:buFontTx/>
              <a:buChar char="•"/>
              <a:defRPr/>
            </a:pPr>
            <a:r>
              <a:rPr kumimoji="1" lang="en-US" altLang="en-US" sz="2000" b="1"/>
              <a:t> </a:t>
            </a:r>
            <a:r>
              <a:rPr kumimoji="1" lang="en-US" altLang="en-US" sz="2000" b="1">
                <a:solidFill>
                  <a:srgbClr val="FFFF00"/>
                </a:solidFill>
              </a:rPr>
              <a:t>inteligentei artificiale (sisteme instruibile),</a:t>
            </a:r>
            <a:r>
              <a:rPr kumimoji="1" lang="en-US" altLang="en-US" sz="2000" b="1"/>
              <a:t> pentru realizarea </a:t>
            </a:r>
            <a:r>
              <a:rPr kumimoji="1" lang="en-US" altLang="en-US" sz="2000" b="1">
                <a:solidFill>
                  <a:srgbClr val="FFFF00"/>
                </a:solidFill>
              </a:rPr>
              <a:t>interpretarii imaginii = interpretarii descriptorilor imaginii</a:t>
            </a:r>
            <a:endParaRPr kumimoji="1" lang="en-US" altLang="en-US" sz="2000" b="1"/>
          </a:p>
          <a:p>
            <a:pPr algn="just">
              <a:defRPr/>
            </a:pPr>
            <a:r>
              <a:rPr kumimoji="1" lang="en-US" altLang="en-US" sz="2000" b="1"/>
              <a:t> </a:t>
            </a:r>
          </a:p>
        </p:txBody>
      </p:sp>
      <p:sp>
        <p:nvSpPr>
          <p:cNvPr id="375821" name="Rectangle 13">
            <a:extLst>
              <a:ext uri="{FF2B5EF4-FFF2-40B4-BE49-F238E27FC236}">
                <a16:creationId xmlns:a16="http://schemas.microsoft.com/office/drawing/2014/main" id="{A53F11F5-46E1-4BBF-9E16-416BDA2C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6200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en-US" sz="1600"/>
              <a:t>Sisteme instruibile pentru analiza imaginilor (SIAI)</a:t>
            </a:r>
          </a:p>
        </p:txBody>
      </p:sp>
      <p:sp>
        <p:nvSpPr>
          <p:cNvPr id="375822" name="Rectangle 14">
            <a:extLst>
              <a:ext uri="{FF2B5EF4-FFF2-40B4-BE49-F238E27FC236}">
                <a16:creationId xmlns:a16="http://schemas.microsoft.com/office/drawing/2014/main" id="{5F68F321-D2C0-4D8E-B80A-0E3C0E2F2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0"/>
            <a:ext cx="4038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r">
              <a:defRPr/>
            </a:pPr>
            <a:r>
              <a:rPr lang="en-US" altLang="en-US" sz="1600"/>
              <a:t>Curs 1 –  Introductiv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121D04-7872-4417-8F12-9F89085D77DD}"/>
                  </a:ext>
                </a:extLst>
              </p14:cNvPr>
              <p14:cNvContentPartPr/>
              <p14:nvPr/>
            </p14:nvContentPartPr>
            <p14:xfrm>
              <a:off x="110520" y="3819240"/>
              <a:ext cx="9119520" cy="2862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121D04-7872-4417-8F12-9F89085D77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60" y="3809880"/>
                <a:ext cx="9138240" cy="288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Text Box 3">
            <a:extLst>
              <a:ext uri="{FF2B5EF4-FFF2-40B4-BE49-F238E27FC236}">
                <a16:creationId xmlns:a16="http://schemas.microsoft.com/office/drawing/2014/main" id="{7ED0C72C-78DD-4998-A8A5-9C42271AC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5913438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 rIns="378000">
            <a:spAutoFit/>
          </a:bodyPr>
          <a:lstStyle>
            <a:lvl1pPr marL="903288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620838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800225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979613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kumimoji="1"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Introducere (2)</a:t>
            </a:r>
          </a:p>
          <a:p>
            <a:pPr algn="ctr">
              <a:defRPr/>
            </a:pPr>
            <a:endParaRPr kumimoji="1" lang="en-US" altLang="en-US" sz="1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buFontTx/>
              <a:buChar char="•"/>
              <a:defRPr/>
            </a:pPr>
            <a:r>
              <a:rPr kumimoji="1" lang="en-US" altLang="en-US" b="1">
                <a:solidFill>
                  <a:srgbClr val="FFFF00"/>
                </a:solidFill>
              </a:rPr>
              <a:t> Aplicatii </a:t>
            </a:r>
            <a:r>
              <a:rPr kumimoji="1" lang="en-US" altLang="en-US"/>
              <a:t>ale sistemelor de analiza si interpretare a imaginilor:</a:t>
            </a:r>
          </a:p>
          <a:p>
            <a:pPr lvl="1" algn="just">
              <a:buFontTx/>
              <a:buAutoNum type="arabicPeriod"/>
              <a:defRPr/>
            </a:pPr>
            <a:r>
              <a:rPr kumimoji="1" lang="en-US" altLang="en-US">
                <a:solidFill>
                  <a:srgbClr val="FFFF00"/>
                </a:solidFill>
              </a:rPr>
              <a:t>Analiza si interpretarea imaginilor medicale,</a:t>
            </a:r>
            <a:r>
              <a:rPr kumimoji="1" lang="en-US" altLang="en-US"/>
              <a:t> in diferite modalitati de perceptie: </a:t>
            </a:r>
            <a:r>
              <a:rPr kumimoji="1" lang="en-US" altLang="en-US" sz="2000"/>
              <a:t>dom. vizibil (imagini microscopice); dom. ultrasonografic (ecografie computerizata); dom. razelor X; dom. tomografic, etc… (inclusiv analiza multimodala). </a:t>
            </a:r>
          </a:p>
          <a:p>
            <a:pPr lvl="3" algn="just">
              <a:buFontTx/>
              <a:buChar char="•"/>
              <a:defRPr/>
            </a:pPr>
            <a:r>
              <a:rPr kumimoji="1" lang="en-US" altLang="en-US" sz="1800" b="1">
                <a:solidFill>
                  <a:srgbClr val="FFFF00"/>
                </a:solidFill>
              </a:rPr>
              <a:t>Scopul: </a:t>
            </a:r>
            <a:r>
              <a:rPr kumimoji="1" lang="en-US" altLang="en-US" sz="1800"/>
              <a:t>extragerea de informatii </a:t>
            </a:r>
            <a:r>
              <a:rPr kumimoji="1" lang="en-US" altLang="en-US" sz="1800" b="1">
                <a:solidFill>
                  <a:srgbClr val="FFFF00"/>
                </a:solidFill>
              </a:rPr>
              <a:t>obiective</a:t>
            </a:r>
            <a:r>
              <a:rPr kumimoji="1" lang="en-US" altLang="en-US" sz="1800"/>
              <a:t> din imagini medicale si </a:t>
            </a:r>
            <a:r>
              <a:rPr kumimoji="1" lang="en-US" altLang="en-US" sz="1800" b="1">
                <a:solidFill>
                  <a:srgbClr val="FFFF00"/>
                </a:solidFill>
              </a:rPr>
              <a:t>corelarea lor</a:t>
            </a:r>
            <a:r>
              <a:rPr kumimoji="1" lang="en-US" altLang="en-US" sz="1800"/>
              <a:t> pentru diagnosticarea pacientului si analiza evolutiei/raspunsului la tratament. </a:t>
            </a:r>
          </a:p>
          <a:p>
            <a:pPr lvl="3" algn="just">
              <a:buFontTx/>
              <a:buChar char="•"/>
              <a:defRPr/>
            </a:pPr>
            <a:r>
              <a:rPr kumimoji="1" lang="en-US" altLang="en-US" sz="1800" b="1">
                <a:solidFill>
                  <a:srgbClr val="FFFF00"/>
                </a:solidFill>
              </a:rPr>
              <a:t>Exemple de aplicatii:</a:t>
            </a:r>
            <a:r>
              <a:rPr kumimoji="1" lang="en-US" altLang="en-US" sz="1800"/>
              <a:t> detectia tumorilor; evaluarea fracturilor; identificarea artritei; evaluarea bolilor cardiace, infectiilor etc.</a:t>
            </a:r>
            <a:endParaRPr kumimoji="1" lang="en-US" altLang="en-US" sz="1800" b="1">
              <a:solidFill>
                <a:srgbClr val="FFFF00"/>
              </a:solidFill>
            </a:endParaRPr>
          </a:p>
          <a:p>
            <a:pPr lvl="1" algn="just">
              <a:buFontTx/>
              <a:buAutoNum type="arabicPeriod"/>
              <a:defRPr/>
            </a:pPr>
            <a:r>
              <a:rPr kumimoji="1" lang="en-US" altLang="en-US">
                <a:solidFill>
                  <a:srgbClr val="FFFF00"/>
                </a:solidFill>
              </a:rPr>
              <a:t>Aplicatii militare,</a:t>
            </a:r>
            <a:r>
              <a:rPr kumimoji="1" lang="en-US" altLang="en-US"/>
              <a:t> prin analiza si interpretarea imaginilor preluate in: domeniul vizibil; domeniul infrarosu; imagini radar si sonar</a:t>
            </a:r>
            <a:endParaRPr kumimoji="1" lang="en-US" altLang="en-US">
              <a:solidFill>
                <a:srgbClr val="FFFF00"/>
              </a:solidFill>
            </a:endParaRPr>
          </a:p>
          <a:p>
            <a:pPr lvl="3" algn="just">
              <a:buFontTx/>
              <a:buChar char="•"/>
              <a:defRPr/>
            </a:pPr>
            <a:r>
              <a:rPr kumimoji="1" lang="en-US" altLang="en-US" sz="1800" b="1">
                <a:solidFill>
                  <a:srgbClr val="FFFF00"/>
                </a:solidFill>
              </a:rPr>
              <a:t>Scopul: </a:t>
            </a:r>
            <a:r>
              <a:rPr kumimoji="1" lang="en-US" altLang="en-US" sz="1800"/>
              <a:t>recunoasterea si localizarea de obiective, tinte, subiecti etc., </a:t>
            </a:r>
            <a:r>
              <a:rPr kumimoji="1" lang="en-US" altLang="en-US" sz="1800">
                <a:sym typeface="Wingdings" panose="05000000000000000000" pitchFamily="2" charset="2"/>
              </a:rPr>
              <a:t> din p.d.v. al analizei si interpretarii imaginilor cu </a:t>
            </a:r>
            <a:r>
              <a:rPr kumimoji="1" lang="en-US" altLang="en-US" sz="1800" b="1">
                <a:solidFill>
                  <a:srgbClr val="FFFF00"/>
                </a:solidFill>
                <a:sym typeface="Wingdings" panose="05000000000000000000" pitchFamily="2" charset="2"/>
              </a:rPr>
              <a:t>recunoasterea de forme si localizarea de forme.</a:t>
            </a:r>
            <a:r>
              <a:rPr kumimoji="1" lang="en-US" altLang="en-US" sz="1800"/>
              <a:t> </a:t>
            </a:r>
            <a:endParaRPr kumimoji="1" lang="en-US" altLang="en-US" sz="2000" b="1"/>
          </a:p>
        </p:txBody>
      </p:sp>
      <p:sp>
        <p:nvSpPr>
          <p:cNvPr id="402443" name="Rectangle 11">
            <a:extLst>
              <a:ext uri="{FF2B5EF4-FFF2-40B4-BE49-F238E27FC236}">
                <a16:creationId xmlns:a16="http://schemas.microsoft.com/office/drawing/2014/main" id="{93B36908-934E-4C39-8DCA-5A68C1D591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7620000" cy="381000"/>
          </a:xfrm>
        </p:spPr>
        <p:txBody>
          <a:bodyPr/>
          <a:lstStyle/>
          <a:p>
            <a:pPr>
              <a:defRPr/>
            </a:pPr>
            <a:r>
              <a:rPr lang="en-US" altLang="en-US" sz="1600"/>
              <a:t>Sisteme instruibile pentru analiza imaginilor (SIAI)</a:t>
            </a:r>
          </a:p>
        </p:txBody>
      </p:sp>
      <p:sp>
        <p:nvSpPr>
          <p:cNvPr id="402444" name="Rectangle 12">
            <a:extLst>
              <a:ext uri="{FF2B5EF4-FFF2-40B4-BE49-F238E27FC236}">
                <a16:creationId xmlns:a16="http://schemas.microsoft.com/office/drawing/2014/main" id="{6E6D5E8C-378E-45B5-B2E6-45C25AB4E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0"/>
            <a:ext cx="4038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r">
              <a:defRPr/>
            </a:pPr>
            <a:r>
              <a:rPr lang="en-US" altLang="en-US" sz="1600"/>
              <a:t>Curs 1 –  Introductiv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3" name="Text Box 3">
            <a:extLst>
              <a:ext uri="{FF2B5EF4-FFF2-40B4-BE49-F238E27FC236}">
                <a16:creationId xmlns:a16="http://schemas.microsoft.com/office/drawing/2014/main" id="{37A32963-D003-4ADB-B320-DDDB4CA61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6154738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 rIns="378000">
            <a:spAutoFit/>
          </a:bodyPr>
          <a:lstStyle>
            <a:lvl1pPr marL="903288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620838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800225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979613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76213" algn="l"/>
                <a:tab pos="5397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kumimoji="1"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Introducere (3)</a:t>
            </a:r>
          </a:p>
          <a:p>
            <a:pPr algn="ctr">
              <a:defRPr/>
            </a:pPr>
            <a:endParaRPr kumimoji="1" lang="en-US" altLang="en-US"/>
          </a:p>
          <a:p>
            <a:pPr lvl="1" algn="just">
              <a:defRPr/>
            </a:pPr>
            <a:r>
              <a:rPr kumimoji="1" lang="en-US" altLang="en-US">
                <a:solidFill>
                  <a:srgbClr val="FFFF00"/>
                </a:solidFill>
              </a:rPr>
              <a:t>3. “Viziunea industriala”: </a:t>
            </a:r>
            <a:r>
              <a:rPr kumimoji="1" lang="en-US" altLang="en-US"/>
              <a:t>se folosesc imagini in domeniul vizibil, infrarosu termic, ultrasonografic, pentru automatizarea proceselor de manufactura si testare</a:t>
            </a:r>
            <a:endParaRPr kumimoji="1" lang="en-US" altLang="en-US" sz="2000"/>
          </a:p>
          <a:p>
            <a:pPr lvl="3" algn="just">
              <a:buFontTx/>
              <a:buChar char="•"/>
              <a:defRPr/>
            </a:pPr>
            <a:r>
              <a:rPr kumimoji="1" lang="en-US" altLang="en-US" sz="1800" b="1">
                <a:solidFill>
                  <a:srgbClr val="FFFF00"/>
                </a:solidFill>
              </a:rPr>
              <a:t>Scopul: </a:t>
            </a:r>
            <a:r>
              <a:rPr kumimoji="1" lang="en-US" altLang="en-US" sz="1800"/>
              <a:t>extragerea de informatii </a:t>
            </a:r>
            <a:r>
              <a:rPr kumimoji="1" lang="en-US" altLang="en-US" sz="1800" b="1">
                <a:solidFill>
                  <a:srgbClr val="FFFF00"/>
                </a:solidFill>
              </a:rPr>
              <a:t>obiective</a:t>
            </a:r>
            <a:r>
              <a:rPr kumimoji="1" lang="en-US" altLang="en-US" sz="1800"/>
              <a:t> din imagini industriale ale pieselor si </a:t>
            </a:r>
            <a:r>
              <a:rPr kumimoji="1" lang="en-US" altLang="en-US" sz="1800" b="1">
                <a:solidFill>
                  <a:srgbClr val="FFFF00"/>
                </a:solidFill>
              </a:rPr>
              <a:t>corelarea lor</a:t>
            </a:r>
            <a:r>
              <a:rPr kumimoji="1" lang="en-US" altLang="en-US" sz="1800"/>
              <a:t> pentru automatizarea procesului de productie (asamblare, sortare, verificare/testare) </a:t>
            </a:r>
          </a:p>
          <a:p>
            <a:pPr lvl="3" algn="just">
              <a:buFontTx/>
              <a:buChar char="•"/>
              <a:defRPr/>
            </a:pPr>
            <a:r>
              <a:rPr kumimoji="1" lang="en-US" altLang="en-US" sz="1800" b="1">
                <a:solidFill>
                  <a:srgbClr val="FFFF00"/>
                </a:solidFill>
              </a:rPr>
              <a:t>Exemple de aplicatii:</a:t>
            </a:r>
            <a:r>
              <a:rPr kumimoji="1" lang="en-US" altLang="en-US" sz="1800"/>
              <a:t> linii de asamblare cu roboti – controlul vizual al pozitionarii; evaluarea defectelor structurale; controlul calitatii.</a:t>
            </a:r>
            <a:endParaRPr kumimoji="1" lang="en-US" altLang="en-US" sz="1800" b="1">
              <a:solidFill>
                <a:srgbClr val="FFFF00"/>
              </a:solidFill>
            </a:endParaRPr>
          </a:p>
          <a:p>
            <a:pPr lvl="1" algn="just">
              <a:defRPr/>
            </a:pPr>
            <a:r>
              <a:rPr kumimoji="1" lang="en-US" altLang="en-US">
                <a:solidFill>
                  <a:srgbClr val="FFFF00"/>
                </a:solidFill>
              </a:rPr>
              <a:t>4. Acces securizat si supraveghere;</a:t>
            </a:r>
            <a:r>
              <a:rPr kumimoji="1" lang="en-US" altLang="en-US"/>
              <a:t> este vorba de: identificarea persoanelor; detectia miscarii; recunoastere biometrica. Se analizeaza imagini si secvente video in domeniile: vizibil; infrarosu. </a:t>
            </a:r>
            <a:endParaRPr kumimoji="1" lang="en-US" altLang="en-US">
              <a:solidFill>
                <a:srgbClr val="FFFF00"/>
              </a:solidFill>
            </a:endParaRPr>
          </a:p>
          <a:p>
            <a:pPr lvl="3" algn="just">
              <a:buFontTx/>
              <a:buChar char="•"/>
              <a:defRPr/>
            </a:pPr>
            <a:r>
              <a:rPr kumimoji="1" lang="en-US" altLang="en-US" sz="1800" b="1">
                <a:solidFill>
                  <a:srgbClr val="FFFF00"/>
                </a:solidFill>
              </a:rPr>
              <a:t>Scopul: </a:t>
            </a:r>
            <a:r>
              <a:rPr kumimoji="1" lang="en-US" altLang="en-US" sz="1800"/>
              <a:t>recunoasterea si detectia persoanelor </a:t>
            </a:r>
            <a:r>
              <a:rPr kumimoji="1" lang="en-US" altLang="en-US" sz="1800">
                <a:sym typeface="Wingdings" panose="05000000000000000000" pitchFamily="2" charset="2"/>
              </a:rPr>
              <a:t> din p.d.v. al analizei si interpretarii imaginilor cu </a:t>
            </a:r>
            <a:r>
              <a:rPr kumimoji="1" lang="en-US" altLang="en-US" sz="1800" b="1">
                <a:solidFill>
                  <a:srgbClr val="FFFF00"/>
                </a:solidFill>
                <a:sym typeface="Wingdings" panose="05000000000000000000" pitchFamily="2" charset="2"/>
              </a:rPr>
              <a:t>recunoasterea de forme si detectia miscarii.</a:t>
            </a:r>
            <a:r>
              <a:rPr kumimoji="1" lang="en-US" altLang="en-US" sz="1800"/>
              <a:t> </a:t>
            </a:r>
          </a:p>
          <a:p>
            <a:pPr lvl="1" algn="just">
              <a:defRPr/>
            </a:pPr>
            <a:r>
              <a:rPr kumimoji="1" lang="en-US" altLang="en-US">
                <a:solidFill>
                  <a:srgbClr val="FFFF00"/>
                </a:solidFill>
              </a:rPr>
              <a:t>5. Supravegherea mediului</a:t>
            </a:r>
            <a:r>
              <a:rPr kumimoji="1" lang="en-US" altLang="en-US"/>
              <a:t> – inclusiv AUV</a:t>
            </a:r>
            <a:endParaRPr kumimoji="1" lang="en-US" altLang="en-US">
              <a:solidFill>
                <a:srgbClr val="FFFF00"/>
              </a:solidFill>
            </a:endParaRPr>
          </a:p>
          <a:p>
            <a:pPr lvl="3" algn="just">
              <a:buFontTx/>
              <a:buChar char="•"/>
              <a:defRPr/>
            </a:pPr>
            <a:endParaRPr kumimoji="1" lang="en-US" altLang="en-US" sz="2000" b="1"/>
          </a:p>
        </p:txBody>
      </p:sp>
      <p:sp>
        <p:nvSpPr>
          <p:cNvPr id="404490" name="Rectangle 10">
            <a:extLst>
              <a:ext uri="{FF2B5EF4-FFF2-40B4-BE49-F238E27FC236}">
                <a16:creationId xmlns:a16="http://schemas.microsoft.com/office/drawing/2014/main" id="{CA0FB2E0-ABFC-42A7-A79D-5F6C71CA44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7620000" cy="381000"/>
          </a:xfrm>
        </p:spPr>
        <p:txBody>
          <a:bodyPr/>
          <a:lstStyle/>
          <a:p>
            <a:pPr>
              <a:defRPr/>
            </a:pPr>
            <a:r>
              <a:rPr lang="en-US" altLang="en-US" sz="1600"/>
              <a:t>Sisteme instruibile pentru analiza imaginilor (SIAI)</a:t>
            </a:r>
          </a:p>
        </p:txBody>
      </p:sp>
      <p:sp>
        <p:nvSpPr>
          <p:cNvPr id="404491" name="Rectangle 11">
            <a:extLst>
              <a:ext uri="{FF2B5EF4-FFF2-40B4-BE49-F238E27FC236}">
                <a16:creationId xmlns:a16="http://schemas.microsoft.com/office/drawing/2014/main" id="{00E82D2F-F53C-4B7B-A4C0-A17D02EEA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0"/>
            <a:ext cx="4038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r">
              <a:defRPr/>
            </a:pPr>
            <a:r>
              <a:rPr lang="en-US" altLang="en-US" sz="1600"/>
              <a:t>Curs 1 –  Introductiv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1" name="Text Box 3">
            <a:extLst>
              <a:ext uri="{FF2B5EF4-FFF2-40B4-BE49-F238E27FC236}">
                <a16:creationId xmlns:a16="http://schemas.microsoft.com/office/drawing/2014/main" id="{2A611D84-7B85-47BF-9B09-4754295BC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1524000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Introducere (4)</a:t>
            </a:r>
          </a:p>
          <a:p>
            <a:pPr algn="ctr">
              <a:defRPr/>
            </a:pPr>
            <a:endParaRPr kumimoji="1" lang="en-US" altLang="en-US" sz="1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r">
              <a:buFontTx/>
              <a:buChar char="•"/>
              <a:defRPr/>
            </a:pPr>
            <a:r>
              <a:rPr kumimoji="1"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altLang="en-US" sz="2000" b="1" i="1">
                <a:solidFill>
                  <a:srgbClr val="FFFF00"/>
                </a:solidFill>
              </a:rPr>
              <a:t>Aplicatii de analiza de imagini medicale:</a:t>
            </a:r>
            <a:endParaRPr kumimoji="1" lang="en-US" altLang="en-US" sz="20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defRPr/>
            </a:pPr>
            <a:endParaRPr kumimoji="1" lang="en-US" altLang="en-US" b="1" i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339" name="AutoShape 5">
            <a:extLst>
              <a:ext uri="{FF2B5EF4-FFF2-40B4-BE49-F238E27FC236}">
                <a16:creationId xmlns:a16="http://schemas.microsoft.com/office/drawing/2014/main" id="{3DB9B4A6-F06D-4911-953A-3C3FBEAEC9D6}"/>
              </a:ext>
            </a:extLst>
          </p:cNvPr>
          <p:cNvSpPr>
            <a:spLocks noChangeArrowheads="1"/>
          </p:cNvSpPr>
          <p:nvPr/>
        </p:nvSpPr>
        <p:spPr bwMode="auto">
          <a:xfrm rot="-3384478">
            <a:off x="762000" y="5486400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F66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340" name="Text Box 6">
            <a:extLst>
              <a:ext uri="{FF2B5EF4-FFF2-40B4-BE49-F238E27FC236}">
                <a16:creationId xmlns:a16="http://schemas.microsoft.com/office/drawing/2014/main" id="{ED247906-EB97-4A97-92D9-E679F6C2F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943600"/>
            <a:ext cx="4572000" cy="701675"/>
          </a:xfrm>
          <a:prstGeom prst="rect">
            <a:avLst/>
          </a:prstGeom>
          <a:solidFill>
            <a:srgbClr val="1F8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i="1"/>
              <a:t>Analiza/cuantificarea/clasificarea tesutului in imagini ecografice</a:t>
            </a:r>
          </a:p>
        </p:txBody>
      </p:sp>
      <p:grpSp>
        <p:nvGrpSpPr>
          <p:cNvPr id="14341" name="Group 7">
            <a:extLst>
              <a:ext uri="{FF2B5EF4-FFF2-40B4-BE49-F238E27FC236}">
                <a16:creationId xmlns:a16="http://schemas.microsoft.com/office/drawing/2014/main" id="{DD65AFBF-417D-4AFB-AA56-45FB3A05C6D1}"/>
              </a:ext>
            </a:extLst>
          </p:cNvPr>
          <p:cNvGrpSpPr>
            <a:grpSpLocks/>
          </p:cNvGrpSpPr>
          <p:nvPr/>
        </p:nvGrpSpPr>
        <p:grpSpPr bwMode="auto">
          <a:xfrm>
            <a:off x="0" y="1905000"/>
            <a:ext cx="5562600" cy="3124200"/>
            <a:chOff x="1488" y="2304"/>
            <a:chExt cx="4128" cy="1824"/>
          </a:xfrm>
        </p:grpSpPr>
        <p:sp>
          <p:nvSpPr>
            <p:cNvPr id="14350" name="Rectangle 8">
              <a:extLst>
                <a:ext uri="{FF2B5EF4-FFF2-40B4-BE49-F238E27FC236}">
                  <a16:creationId xmlns:a16="http://schemas.microsoft.com/office/drawing/2014/main" id="{EAB3EE19-EA2B-4A4E-A316-F4B967D02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304"/>
              <a:ext cx="4128" cy="1824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4351" name="Group 9">
              <a:extLst>
                <a:ext uri="{FF2B5EF4-FFF2-40B4-BE49-F238E27FC236}">
                  <a16:creationId xmlns:a16="http://schemas.microsoft.com/office/drawing/2014/main" id="{E64C918F-0DE8-49F2-B8FE-B3DA816DD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352"/>
              <a:ext cx="3984" cy="1672"/>
              <a:chOff x="1536" y="2256"/>
              <a:chExt cx="3984" cy="1672"/>
            </a:xfrm>
          </p:grpSpPr>
          <p:pic>
            <p:nvPicPr>
              <p:cNvPr id="14352" name="Picture 10">
                <a:extLst>
                  <a:ext uri="{FF2B5EF4-FFF2-40B4-BE49-F238E27FC236}">
                    <a16:creationId xmlns:a16="http://schemas.microsoft.com/office/drawing/2014/main" id="{738CBCA1-E88C-4C91-AEBD-EB139F4B6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6" y="2256"/>
                <a:ext cx="2690" cy="1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53" name="Picture 11">
                <a:extLst>
                  <a:ext uri="{FF2B5EF4-FFF2-40B4-BE49-F238E27FC236}">
                    <a16:creationId xmlns:a16="http://schemas.microsoft.com/office/drawing/2014/main" id="{75850DD5-3EA8-4BC5-8A6A-031DC92CB3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8" y="2400"/>
                <a:ext cx="847" cy="1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54" name="Picture 12">
                <a:extLst>
                  <a:ext uri="{FF2B5EF4-FFF2-40B4-BE49-F238E27FC236}">
                    <a16:creationId xmlns:a16="http://schemas.microsoft.com/office/drawing/2014/main" id="{A6F5699A-1002-47B4-BA77-A3AC0B1789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" y="2832"/>
                <a:ext cx="1440" cy="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4342" name="Group 13">
            <a:extLst>
              <a:ext uri="{FF2B5EF4-FFF2-40B4-BE49-F238E27FC236}">
                <a16:creationId xmlns:a16="http://schemas.microsoft.com/office/drawing/2014/main" id="{FB2ADD77-AE44-43B1-846A-9CDADCB3A208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09800"/>
            <a:ext cx="4191000" cy="4495800"/>
            <a:chOff x="3120" y="1392"/>
            <a:chExt cx="2640" cy="2832"/>
          </a:xfrm>
        </p:grpSpPr>
        <p:grpSp>
          <p:nvGrpSpPr>
            <p:cNvPr id="14345" name="Group 14">
              <a:extLst>
                <a:ext uri="{FF2B5EF4-FFF2-40B4-BE49-F238E27FC236}">
                  <a16:creationId xmlns:a16="http://schemas.microsoft.com/office/drawing/2014/main" id="{FED9775A-3AFA-49D2-B26F-6BF4D5B883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1920"/>
              <a:ext cx="2640" cy="2304"/>
              <a:chOff x="144" y="2688"/>
              <a:chExt cx="1920" cy="1440"/>
            </a:xfrm>
          </p:grpSpPr>
          <p:sp>
            <p:nvSpPr>
              <p:cNvPr id="14348" name="Rectangle 15">
                <a:extLst>
                  <a:ext uri="{FF2B5EF4-FFF2-40B4-BE49-F238E27FC236}">
                    <a16:creationId xmlns:a16="http://schemas.microsoft.com/office/drawing/2014/main" id="{E2092981-6C6A-4011-8D6F-5B2FE05FF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2688"/>
                <a:ext cx="1920" cy="1440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>
                <a:outerShdw dist="107763" dir="13500000" algn="ctr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14349" name="Picture 16">
                <a:extLst>
                  <a:ext uri="{FF2B5EF4-FFF2-40B4-BE49-F238E27FC236}">
                    <a16:creationId xmlns:a16="http://schemas.microsoft.com/office/drawing/2014/main" id="{3688B701-CE7B-45BC-8AB3-02A02D48AF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" y="2784"/>
                <a:ext cx="1728" cy="1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346" name="AutoShape 17">
              <a:extLst>
                <a:ext uri="{FF2B5EF4-FFF2-40B4-BE49-F238E27FC236}">
                  <a16:creationId xmlns:a16="http://schemas.microsoft.com/office/drawing/2014/main" id="{26EC0A98-B90B-418D-8841-9C0F1090AA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132078">
              <a:off x="4032" y="1824"/>
              <a:ext cx="720" cy="144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rgbClr val="FF66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47" name="Text Box 18">
              <a:extLst>
                <a:ext uri="{FF2B5EF4-FFF2-40B4-BE49-F238E27FC236}">
                  <a16:creationId xmlns:a16="http://schemas.microsoft.com/office/drawing/2014/main" id="{151F806C-9D52-452D-8F2B-5E0E0B49C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392"/>
              <a:ext cx="2256" cy="442"/>
            </a:xfrm>
            <a:prstGeom prst="rect">
              <a:avLst/>
            </a:prstGeom>
            <a:solidFill>
              <a:srgbClr val="1F85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1"/>
                <a:t>Segmentarea imaginilor color si cuantificarea tesutului</a:t>
              </a:r>
            </a:p>
          </p:txBody>
        </p:sp>
      </p:grpSp>
      <p:sp>
        <p:nvSpPr>
          <p:cNvPr id="406552" name="Rectangle 24">
            <a:extLst>
              <a:ext uri="{FF2B5EF4-FFF2-40B4-BE49-F238E27FC236}">
                <a16:creationId xmlns:a16="http://schemas.microsoft.com/office/drawing/2014/main" id="{C60DCA29-3D59-480C-9E61-6770E6C2CBD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7620000" cy="381000"/>
          </a:xfrm>
        </p:spPr>
        <p:txBody>
          <a:bodyPr/>
          <a:lstStyle/>
          <a:p>
            <a:pPr>
              <a:defRPr/>
            </a:pPr>
            <a:r>
              <a:rPr lang="en-US" altLang="en-US" sz="1600"/>
              <a:t>Sisteme instruibile pentru analiza imaginilor (SIAI)</a:t>
            </a:r>
          </a:p>
        </p:txBody>
      </p:sp>
      <p:sp>
        <p:nvSpPr>
          <p:cNvPr id="406553" name="Rectangle 25">
            <a:extLst>
              <a:ext uri="{FF2B5EF4-FFF2-40B4-BE49-F238E27FC236}">
                <a16:creationId xmlns:a16="http://schemas.microsoft.com/office/drawing/2014/main" id="{D4F9CF6F-67DF-4E77-B336-1EBDBB5B4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0"/>
            <a:ext cx="4038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r">
              <a:defRPr/>
            </a:pPr>
            <a:r>
              <a:rPr lang="en-US" altLang="en-US" sz="1600"/>
              <a:t>Curs 1 –  Introductiv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5" name="Text Box 3">
            <a:extLst>
              <a:ext uri="{FF2B5EF4-FFF2-40B4-BE49-F238E27FC236}">
                <a16:creationId xmlns:a16="http://schemas.microsoft.com/office/drawing/2014/main" id="{B298F675-E527-4727-83F0-DBC82D3B0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1524000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Introducere (5)</a:t>
            </a:r>
          </a:p>
          <a:p>
            <a:pPr algn="ctr">
              <a:defRPr/>
            </a:pPr>
            <a:endParaRPr kumimoji="1" lang="en-US" altLang="en-US" sz="1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r">
              <a:buFontTx/>
              <a:buChar char="•"/>
              <a:defRPr/>
            </a:pPr>
            <a:r>
              <a:rPr kumimoji="1"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altLang="en-US" sz="2000" b="1" i="1">
                <a:solidFill>
                  <a:srgbClr val="FFFF00"/>
                </a:solidFill>
              </a:rPr>
              <a:t>Aplicatii de analiza de imagini medicale:</a:t>
            </a:r>
            <a:endParaRPr kumimoji="1" lang="en-US" altLang="en-US" sz="20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defRPr/>
            </a:pPr>
            <a:endParaRPr kumimoji="1" lang="en-US" altLang="en-US" b="1" i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387" name="Text Box 6">
            <a:extLst>
              <a:ext uri="{FF2B5EF4-FFF2-40B4-BE49-F238E27FC236}">
                <a16:creationId xmlns:a16="http://schemas.microsoft.com/office/drawing/2014/main" id="{CE832CD5-0BF1-48FE-9073-5DE5450C9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867400"/>
            <a:ext cx="4572000" cy="396875"/>
          </a:xfrm>
          <a:prstGeom prst="rect">
            <a:avLst/>
          </a:prstGeom>
          <a:solidFill>
            <a:srgbClr val="1F85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i="1"/>
              <a:t>Analiza morfometrica a biopsiilor hepatice</a:t>
            </a:r>
          </a:p>
        </p:txBody>
      </p:sp>
      <p:grpSp>
        <p:nvGrpSpPr>
          <p:cNvPr id="16388" name="Group 31">
            <a:extLst>
              <a:ext uri="{FF2B5EF4-FFF2-40B4-BE49-F238E27FC236}">
                <a16:creationId xmlns:a16="http://schemas.microsoft.com/office/drawing/2014/main" id="{D87A012E-123D-4125-84ED-64D16BDAF9B1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905000"/>
            <a:ext cx="2306638" cy="3943350"/>
            <a:chOff x="1152" y="1356"/>
            <a:chExt cx="1453" cy="2484"/>
          </a:xfrm>
        </p:grpSpPr>
        <p:pic>
          <p:nvPicPr>
            <p:cNvPr id="16392" name="Picture 20">
              <a:extLst>
                <a:ext uri="{FF2B5EF4-FFF2-40B4-BE49-F238E27FC236}">
                  <a16:creationId xmlns:a16="http://schemas.microsoft.com/office/drawing/2014/main" id="{44CBFA47-D9F4-4F85-9C30-B8538ACBB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356"/>
              <a:ext cx="1453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393" name="Group 21">
              <a:extLst>
                <a:ext uri="{FF2B5EF4-FFF2-40B4-BE49-F238E27FC236}">
                  <a16:creationId xmlns:a16="http://schemas.microsoft.com/office/drawing/2014/main" id="{0DE48C4D-176C-4029-BA1A-3DF6723DC3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6" y="2976"/>
              <a:ext cx="1229" cy="864"/>
              <a:chOff x="7920" y="5220"/>
              <a:chExt cx="3420" cy="2520"/>
            </a:xfrm>
          </p:grpSpPr>
          <p:grpSp>
            <p:nvGrpSpPr>
              <p:cNvPr id="16394" name="Group 22">
                <a:extLst>
                  <a:ext uri="{FF2B5EF4-FFF2-40B4-BE49-F238E27FC236}">
                    <a16:creationId xmlns:a16="http://schemas.microsoft.com/office/drawing/2014/main" id="{25761706-BAED-4F9D-B399-3CD3728A99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20" y="5220"/>
                <a:ext cx="3420" cy="1800"/>
                <a:chOff x="2880" y="10800"/>
                <a:chExt cx="5018" cy="2880"/>
              </a:xfrm>
            </p:grpSpPr>
            <p:grpSp>
              <p:nvGrpSpPr>
                <p:cNvPr id="16396" name="Group 23">
                  <a:extLst>
                    <a:ext uri="{FF2B5EF4-FFF2-40B4-BE49-F238E27FC236}">
                      <a16:creationId xmlns:a16="http://schemas.microsoft.com/office/drawing/2014/main" id="{2F7B060B-DE76-4A4B-BE91-DE0C09E6889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80" y="10800"/>
                  <a:ext cx="5018" cy="2280"/>
                  <a:chOff x="2160" y="6730"/>
                  <a:chExt cx="5018" cy="2280"/>
                </a:xfrm>
              </p:grpSpPr>
              <p:pic>
                <p:nvPicPr>
                  <p:cNvPr id="16400" name="Picture 24">
                    <a:extLst>
                      <a:ext uri="{FF2B5EF4-FFF2-40B4-BE49-F238E27FC236}">
                        <a16:creationId xmlns:a16="http://schemas.microsoft.com/office/drawing/2014/main" id="{0CC6746C-8E22-4178-ABA6-B14AE5CCBA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60" y="7090"/>
                    <a:ext cx="2055" cy="18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6401" name="Picture 25">
                    <a:extLst>
                      <a:ext uri="{FF2B5EF4-FFF2-40B4-BE49-F238E27FC236}">
                        <a16:creationId xmlns:a16="http://schemas.microsoft.com/office/drawing/2014/main" id="{D2FB9387-9379-4A20-B3EA-60DE58A8A4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40" y="6730"/>
                    <a:ext cx="2138" cy="22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6397" name="Group 26">
                  <a:extLst>
                    <a:ext uri="{FF2B5EF4-FFF2-40B4-BE49-F238E27FC236}">
                      <a16:creationId xmlns:a16="http://schemas.microsoft.com/office/drawing/2014/main" id="{CC595C42-256E-4222-864F-54FD89F576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00" y="13140"/>
                  <a:ext cx="3420" cy="540"/>
                  <a:chOff x="2880" y="9070"/>
                  <a:chExt cx="3420" cy="540"/>
                </a:xfrm>
              </p:grpSpPr>
              <p:sp>
                <p:nvSpPr>
                  <p:cNvPr id="16398" name="Text Box 27">
                    <a:extLst>
                      <a:ext uri="{FF2B5EF4-FFF2-40B4-BE49-F238E27FC236}">
                        <a16:creationId xmlns:a16="http://schemas.microsoft.com/office/drawing/2014/main" id="{A74165A6-E223-4FA2-B7F4-6D0A5BCE4AD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80" y="9070"/>
                    <a:ext cx="36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rIns="0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just" eaLnBrk="1" hangingPunct="1"/>
                    <a:r>
                      <a:rPr lang="en-US" altLang="en-US" sz="1400">
                        <a:solidFill>
                          <a:srgbClr val="FFFF00"/>
                        </a:solidFill>
                        <a:latin typeface="Arial" panose="020B0604020202020204" pitchFamily="34" charset="0"/>
                      </a:rPr>
                      <a:t>a</a:t>
                    </a:r>
                    <a:r>
                      <a:rPr lang="en-US" altLang="en-US" sz="1000">
                        <a:latin typeface="Arial" panose="020B0604020202020204" pitchFamily="34" charset="0"/>
                      </a:rPr>
                      <a:t>		</a:t>
                    </a: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399" name="Text Box 28">
                    <a:extLst>
                      <a:ext uri="{FF2B5EF4-FFF2-40B4-BE49-F238E27FC236}">
                        <a16:creationId xmlns:a16="http://schemas.microsoft.com/office/drawing/2014/main" id="{5D23243A-CBA7-451B-AE81-343E59B3894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40" y="9070"/>
                    <a:ext cx="360" cy="5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rIns="0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just" eaLnBrk="1" hangingPunct="1"/>
                    <a:r>
                      <a:rPr lang="en-US" altLang="en-US" sz="1400" b="1">
                        <a:solidFill>
                          <a:srgbClr val="FFFF00"/>
                        </a:solidFill>
                        <a:latin typeface="Arial" panose="020B0604020202020204" pitchFamily="34" charset="0"/>
                      </a:rPr>
                      <a:t>b</a:t>
                    </a:r>
                    <a:r>
                      <a:rPr lang="en-US" altLang="en-US" sz="1000">
                        <a:latin typeface="Arial" panose="020B0604020202020204" pitchFamily="34" charset="0"/>
                      </a:rPr>
                      <a:t>		</a:t>
                    </a: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6395" name="Text Box 29">
                <a:extLst>
                  <a:ext uri="{FF2B5EF4-FFF2-40B4-BE49-F238E27FC236}">
                    <a16:creationId xmlns:a16="http://schemas.microsoft.com/office/drawing/2014/main" id="{A989EDC5-3C59-482B-9D21-1096654C33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0" y="7020"/>
                <a:ext cx="3420" cy="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en-US" sz="1400" b="1">
                    <a:solidFill>
                      <a:srgbClr val="FFFF00"/>
                    </a:solidFill>
                  </a:rPr>
                  <a:t>Imagini de antrenare pentru a) fibroză; b) ţesut sănătos</a:t>
                </a:r>
                <a:endParaRPr lang="en-US" altLang="en-US" sz="1400" b="1">
                  <a:solidFill>
                    <a:srgbClr val="FFFF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6389" name="Picture 30">
            <a:extLst>
              <a:ext uri="{FF2B5EF4-FFF2-40B4-BE49-F238E27FC236}">
                <a16:creationId xmlns:a16="http://schemas.microsoft.com/office/drawing/2014/main" id="{DD798DEA-DAA3-4F9E-8FB9-871C52C1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64008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710" name="Rectangle 38">
            <a:extLst>
              <a:ext uri="{FF2B5EF4-FFF2-40B4-BE49-F238E27FC236}">
                <a16:creationId xmlns:a16="http://schemas.microsoft.com/office/drawing/2014/main" id="{8D67F838-C371-4D8C-A6AA-2B7D8BB48BA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7620000" cy="381000"/>
          </a:xfrm>
        </p:spPr>
        <p:txBody>
          <a:bodyPr/>
          <a:lstStyle/>
          <a:p>
            <a:pPr>
              <a:defRPr/>
            </a:pPr>
            <a:r>
              <a:rPr lang="en-US" altLang="en-US" sz="1600"/>
              <a:t>Sisteme instruibile pentru analiza imaginilor (SIAI)</a:t>
            </a:r>
          </a:p>
        </p:txBody>
      </p:sp>
      <p:sp>
        <p:nvSpPr>
          <p:cNvPr id="412711" name="Rectangle 39">
            <a:extLst>
              <a:ext uri="{FF2B5EF4-FFF2-40B4-BE49-F238E27FC236}">
                <a16:creationId xmlns:a16="http://schemas.microsoft.com/office/drawing/2014/main" id="{7FB4934B-6204-4817-BEC6-15EFA1996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0"/>
            <a:ext cx="4038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r">
              <a:defRPr/>
            </a:pPr>
            <a:r>
              <a:rPr lang="en-US" altLang="en-US" sz="1600"/>
              <a:t>Curs 1 –  Introductiv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2F03A0-B746-46F6-9172-EE6DE7105756}"/>
                  </a:ext>
                </a:extLst>
              </p14:cNvPr>
              <p14:cNvContentPartPr/>
              <p14:nvPr/>
            </p14:nvContentPartPr>
            <p14:xfrm>
              <a:off x="230760" y="137160"/>
              <a:ext cx="5375160" cy="446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2F03A0-B746-46F6-9172-EE6DE71057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400" y="127800"/>
                <a:ext cx="5393880" cy="448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1" name="Text Box 3">
            <a:extLst>
              <a:ext uri="{FF2B5EF4-FFF2-40B4-BE49-F238E27FC236}">
                <a16:creationId xmlns:a16="http://schemas.microsoft.com/office/drawing/2014/main" id="{6B50D8CC-9059-4F14-A3F0-FA62EC60E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1828800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Introducere (6)</a:t>
            </a:r>
          </a:p>
          <a:p>
            <a:pPr algn="ctr">
              <a:defRPr/>
            </a:pPr>
            <a:endParaRPr kumimoji="1" lang="en-US" altLang="en-US" sz="14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r">
              <a:buFontTx/>
              <a:buChar char="•"/>
              <a:defRPr/>
            </a:pPr>
            <a:r>
              <a:rPr kumimoji="1"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altLang="en-US" sz="2000" b="1" i="1">
                <a:solidFill>
                  <a:srgbClr val="FFFF00"/>
                </a:solidFill>
              </a:rPr>
              <a:t>Aplicatii de analiza </a:t>
            </a:r>
          </a:p>
          <a:p>
            <a:pPr algn="r">
              <a:defRPr/>
            </a:pPr>
            <a:r>
              <a:rPr kumimoji="1" lang="en-US" altLang="en-US" sz="2000" b="1" i="1">
                <a:solidFill>
                  <a:srgbClr val="FFFF00"/>
                </a:solidFill>
              </a:rPr>
              <a:t>a secventelor video medicale:</a:t>
            </a:r>
            <a:endParaRPr kumimoji="1" lang="en-US" altLang="en-US" sz="20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defRPr/>
            </a:pPr>
            <a:endParaRPr kumimoji="1" lang="en-US" altLang="en-US" b="1" i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8435" name="Group 19">
            <a:extLst>
              <a:ext uri="{FF2B5EF4-FFF2-40B4-BE49-F238E27FC236}">
                <a16:creationId xmlns:a16="http://schemas.microsoft.com/office/drawing/2014/main" id="{9B6461E0-6A9E-4475-ADBB-E7923E379059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4267200" cy="3048000"/>
            <a:chOff x="3648" y="912"/>
            <a:chExt cx="1776" cy="1330"/>
          </a:xfrm>
        </p:grpSpPr>
        <p:pic>
          <p:nvPicPr>
            <p:cNvPr id="18439" name="Picture 20">
              <a:extLst>
                <a:ext uri="{FF2B5EF4-FFF2-40B4-BE49-F238E27FC236}">
                  <a16:creationId xmlns:a16="http://schemas.microsoft.com/office/drawing/2014/main" id="{87CDA9C6-704A-4845-9C4C-725E315655E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912"/>
              <a:ext cx="1776" cy="1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0" name="Oval 21">
              <a:extLst>
                <a:ext uri="{FF2B5EF4-FFF2-40B4-BE49-F238E27FC236}">
                  <a16:creationId xmlns:a16="http://schemas.microsoft.com/office/drawing/2014/main" id="{ABF744F7-01CD-4760-86FA-06D4F68CA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680"/>
              <a:ext cx="96" cy="4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41" name="Oval 22">
              <a:extLst>
                <a:ext uri="{FF2B5EF4-FFF2-40B4-BE49-F238E27FC236}">
                  <a16:creationId xmlns:a16="http://schemas.microsoft.com/office/drawing/2014/main" id="{A145010D-BEBD-4CE3-8CFF-E2B9A82BF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872"/>
              <a:ext cx="96" cy="4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42" name="Oval 23">
              <a:extLst>
                <a:ext uri="{FF2B5EF4-FFF2-40B4-BE49-F238E27FC236}">
                  <a16:creationId xmlns:a16="http://schemas.microsoft.com/office/drawing/2014/main" id="{B987964D-0732-43BF-9405-319A1BF2A9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50740">
              <a:off x="5040" y="1680"/>
              <a:ext cx="96" cy="4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43" name="Oval 24">
              <a:extLst>
                <a:ext uri="{FF2B5EF4-FFF2-40B4-BE49-F238E27FC236}">
                  <a16:creationId xmlns:a16="http://schemas.microsoft.com/office/drawing/2014/main" id="{84C4B933-9455-4390-BA5C-D54745369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72"/>
              <a:ext cx="96" cy="4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18436" name="Picture 25">
            <a:extLst>
              <a:ext uri="{FF2B5EF4-FFF2-40B4-BE49-F238E27FC236}">
                <a16:creationId xmlns:a16="http://schemas.microsoft.com/office/drawing/2014/main" id="{3E3340EC-16FA-46C2-853E-BBA36833A4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43200"/>
            <a:ext cx="5334000" cy="38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801" name="Rectangle 33">
            <a:extLst>
              <a:ext uri="{FF2B5EF4-FFF2-40B4-BE49-F238E27FC236}">
                <a16:creationId xmlns:a16="http://schemas.microsoft.com/office/drawing/2014/main" id="{9A9E4566-A8CB-4BD1-B42E-90583FCEA92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7620000" cy="381000"/>
          </a:xfrm>
        </p:spPr>
        <p:txBody>
          <a:bodyPr/>
          <a:lstStyle/>
          <a:p>
            <a:pPr>
              <a:defRPr/>
            </a:pPr>
            <a:r>
              <a:rPr lang="en-US" altLang="en-US" sz="1600"/>
              <a:t>Sisteme instruibile pentru analiza imaginilor (SIAI)</a:t>
            </a:r>
          </a:p>
        </p:txBody>
      </p:sp>
      <p:sp>
        <p:nvSpPr>
          <p:cNvPr id="416802" name="Rectangle 34">
            <a:extLst>
              <a:ext uri="{FF2B5EF4-FFF2-40B4-BE49-F238E27FC236}">
                <a16:creationId xmlns:a16="http://schemas.microsoft.com/office/drawing/2014/main" id="{C3F5E4AB-63EF-4B05-9FF6-FB0190E4E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0"/>
            <a:ext cx="4038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r">
              <a:defRPr/>
            </a:pPr>
            <a:r>
              <a:rPr lang="en-US" altLang="en-US" sz="1600"/>
              <a:t>Curs 1 –  Introductiv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3" name="Text Box 3">
            <a:extLst>
              <a:ext uri="{FF2B5EF4-FFF2-40B4-BE49-F238E27FC236}">
                <a16:creationId xmlns:a16="http://schemas.microsoft.com/office/drawing/2014/main" id="{C1F7AA2E-5404-49DB-9CB7-6DA97DE7C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9144000" cy="1616075"/>
          </a:xfrm>
          <a:prstGeom prst="rect">
            <a:avLst/>
          </a:prstGeom>
          <a:solidFill>
            <a:srgbClr val="1763A1">
              <a:alpha val="66000"/>
            </a:srgb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Introducere (7)</a:t>
            </a:r>
          </a:p>
          <a:p>
            <a:pPr algn="ctr">
              <a:defRPr/>
            </a:pPr>
            <a:endParaRPr kumimoji="1" lang="en-US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buFontTx/>
              <a:buChar char="•"/>
              <a:defRPr/>
            </a:pPr>
            <a:r>
              <a:rPr kumimoji="1" lang="en-US" alt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1" lang="en-US" altLang="en-US" sz="2000" b="1" i="1">
                <a:solidFill>
                  <a:srgbClr val="FFFF00"/>
                </a:solidFill>
              </a:rPr>
              <a:t>Supraveghere/monitorizare mediu:</a:t>
            </a:r>
            <a:endParaRPr kumimoji="1" lang="en-US" altLang="en-US" sz="20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just">
              <a:defRPr/>
            </a:pPr>
            <a:endParaRPr kumimoji="1" lang="en-US" altLang="en-US" sz="2000" b="1" i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0483" name="Group 25">
            <a:extLst>
              <a:ext uri="{FF2B5EF4-FFF2-40B4-BE49-F238E27FC236}">
                <a16:creationId xmlns:a16="http://schemas.microsoft.com/office/drawing/2014/main" id="{E05C68AC-5EEB-4CB1-9395-9A32C5099BA5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057400"/>
            <a:ext cx="6248400" cy="4287838"/>
            <a:chOff x="2880" y="2037"/>
            <a:chExt cx="2640" cy="1988"/>
          </a:xfrm>
        </p:grpSpPr>
        <p:pic>
          <p:nvPicPr>
            <p:cNvPr id="20486" name="Picture 15">
              <a:extLst>
                <a:ext uri="{FF2B5EF4-FFF2-40B4-BE49-F238E27FC236}">
                  <a16:creationId xmlns:a16="http://schemas.microsoft.com/office/drawing/2014/main" id="{AB4B0D8C-F12B-415E-9268-13E97F3A2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037"/>
              <a:ext cx="2640" cy="1855"/>
            </a:xfrm>
            <a:prstGeom prst="rect">
              <a:avLst/>
            </a:prstGeom>
            <a:noFill/>
            <a:ln>
              <a:noFill/>
            </a:ln>
            <a:effectLst>
              <a:outerShdw dist="107763" dir="135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7" name="AutoShape 16">
              <a:extLst>
                <a:ext uri="{FF2B5EF4-FFF2-40B4-BE49-F238E27FC236}">
                  <a16:creationId xmlns:a16="http://schemas.microsoft.com/office/drawing/2014/main" id="{46CB848D-1194-4D70-9576-C1B4BA0701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786575">
              <a:off x="4033" y="3751"/>
              <a:ext cx="295" cy="146"/>
            </a:xfrm>
            <a:prstGeom prst="rightArrow">
              <a:avLst>
                <a:gd name="adj1" fmla="val 50000"/>
                <a:gd name="adj2" fmla="val 50514"/>
              </a:avLst>
            </a:prstGeom>
            <a:solidFill>
              <a:srgbClr val="FF66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488" name="Text Box 17">
              <a:extLst>
                <a:ext uri="{FF2B5EF4-FFF2-40B4-BE49-F238E27FC236}">
                  <a16:creationId xmlns:a16="http://schemas.microsoft.com/office/drawing/2014/main" id="{67D8498B-B083-4297-BC5B-66E073289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3841"/>
              <a:ext cx="1128" cy="184"/>
            </a:xfrm>
            <a:prstGeom prst="rect">
              <a:avLst/>
            </a:prstGeom>
            <a:solidFill>
              <a:srgbClr val="1F85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 i="1"/>
                <a:t>Monitorizarea barajelor</a:t>
              </a:r>
            </a:p>
          </p:txBody>
        </p:sp>
      </p:grpSp>
      <p:sp>
        <p:nvSpPr>
          <p:cNvPr id="394304" name="Rectangle 64">
            <a:extLst>
              <a:ext uri="{FF2B5EF4-FFF2-40B4-BE49-F238E27FC236}">
                <a16:creationId xmlns:a16="http://schemas.microsoft.com/office/drawing/2014/main" id="{FF3AB1E9-2454-4A18-93EE-2D8265FB1B7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7620000" cy="381000"/>
          </a:xfrm>
        </p:spPr>
        <p:txBody>
          <a:bodyPr/>
          <a:lstStyle/>
          <a:p>
            <a:pPr>
              <a:defRPr/>
            </a:pPr>
            <a:r>
              <a:rPr lang="en-US" altLang="en-US" sz="1600"/>
              <a:t>Sisteme instruibile pentru analiza imaginilor (SIAI)</a:t>
            </a:r>
          </a:p>
        </p:txBody>
      </p:sp>
      <p:sp>
        <p:nvSpPr>
          <p:cNvPr id="394305" name="Rectangle 65">
            <a:extLst>
              <a:ext uri="{FF2B5EF4-FFF2-40B4-BE49-F238E27FC236}">
                <a16:creationId xmlns:a16="http://schemas.microsoft.com/office/drawing/2014/main" id="{05BB76FE-65D9-4FF8-8B56-9F80D27CC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0"/>
            <a:ext cx="4038600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  <a:lvl2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pPr algn="r">
              <a:defRPr/>
            </a:pPr>
            <a:r>
              <a:rPr lang="en-US" altLang="en-US" sz="1600"/>
              <a:t>Curs 1 –  Introductiv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ntral business district design template">
  <a:themeElements>
    <a:clrScheme name="Central business district design template 1">
      <a:dk1>
        <a:srgbClr val="000066"/>
      </a:dk1>
      <a:lt1>
        <a:srgbClr val="FFFFFF"/>
      </a:lt1>
      <a:dk2>
        <a:srgbClr val="003366"/>
      </a:dk2>
      <a:lt2>
        <a:srgbClr val="FFFFFF"/>
      </a:lt2>
      <a:accent1>
        <a:srgbClr val="8EB3C8"/>
      </a:accent1>
      <a:accent2>
        <a:srgbClr val="6F97B3"/>
      </a:accent2>
      <a:accent3>
        <a:srgbClr val="AAADB8"/>
      </a:accent3>
      <a:accent4>
        <a:srgbClr val="DADADA"/>
      </a:accent4>
      <a:accent5>
        <a:srgbClr val="C6D6E0"/>
      </a:accent5>
      <a:accent6>
        <a:srgbClr val="6488A2"/>
      </a:accent6>
      <a:hlink>
        <a:srgbClr val="556575"/>
      </a:hlink>
      <a:folHlink>
        <a:srgbClr val="3D556F"/>
      </a:folHlink>
    </a:clrScheme>
    <a:fontScheme name="Central business district design 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entral business district design template 1">
        <a:dk1>
          <a:srgbClr val="000066"/>
        </a:dk1>
        <a:lt1>
          <a:srgbClr val="FFFFFF"/>
        </a:lt1>
        <a:dk2>
          <a:srgbClr val="003366"/>
        </a:dk2>
        <a:lt2>
          <a:srgbClr val="FFFFFF"/>
        </a:lt2>
        <a:accent1>
          <a:srgbClr val="8EB3C8"/>
        </a:accent1>
        <a:accent2>
          <a:srgbClr val="6F97B3"/>
        </a:accent2>
        <a:accent3>
          <a:srgbClr val="AAADB8"/>
        </a:accent3>
        <a:accent4>
          <a:srgbClr val="DADADA"/>
        </a:accent4>
        <a:accent5>
          <a:srgbClr val="C6D6E0"/>
        </a:accent5>
        <a:accent6>
          <a:srgbClr val="6488A2"/>
        </a:accent6>
        <a:hlink>
          <a:srgbClr val="556575"/>
        </a:hlink>
        <a:folHlink>
          <a:srgbClr val="3D556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Central business district design template</Template>
  <TotalTime>1595</TotalTime>
  <Words>1419</Words>
  <Application>Microsoft Office PowerPoint</Application>
  <PresentationFormat>On-screen Show (4:3)</PresentationFormat>
  <Paragraphs>160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Tahoma</vt:lpstr>
      <vt:lpstr>Times New Roman</vt:lpstr>
      <vt:lpstr>Wingdings</vt:lpstr>
      <vt:lpstr>Central business district design template</vt:lpstr>
      <vt:lpstr>Bitmap Image</vt:lpstr>
      <vt:lpstr>Sisteme instruibile pentru analiza imaginilor (SIAI)</vt:lpstr>
      <vt:lpstr>Sisteme instruibile pentru analiza imaginilor (SIAI)</vt:lpstr>
      <vt:lpstr>PowerPoint Presentation</vt:lpstr>
      <vt:lpstr>Sisteme instruibile pentru analiza imaginilor (SIAI)</vt:lpstr>
      <vt:lpstr>Sisteme instruibile pentru analiza imaginilor (SIAI)</vt:lpstr>
      <vt:lpstr>Sisteme instruibile pentru analiza imaginilor (SIAI)</vt:lpstr>
      <vt:lpstr>Sisteme instruibile pentru analiza imaginilor (SIAI)</vt:lpstr>
      <vt:lpstr>Sisteme instruibile pentru analiza imaginilor (SIAI)</vt:lpstr>
      <vt:lpstr>Sisteme instruibile pentru analiza imaginilor (SIAI)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subject/>
  <dc:creator>Mihaela</dc:creator>
  <cp:keywords/>
  <dc:description/>
  <cp:lastModifiedBy>Mihaela Laura Gordan</cp:lastModifiedBy>
  <cp:revision>104</cp:revision>
  <dcterms:created xsi:type="dcterms:W3CDTF">2007-10-02T18:34:09Z</dcterms:created>
  <dcterms:modified xsi:type="dcterms:W3CDTF">2021-02-23T13:30:16Z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TC011408041033</vt:lpwstr>
  </property>
  <property fmtid="{D5CDD505-2E9C-101B-9397-08002B2CF9AE}" pid="3" name="Description0">
    <vt:lpwstr/>
  </property>
</Properties>
</file>